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61" r:id="rId2"/>
    <p:sldId id="271" r:id="rId3"/>
    <p:sldId id="293" r:id="rId4"/>
    <p:sldId id="294" r:id="rId5"/>
    <p:sldId id="292" r:id="rId6"/>
    <p:sldId id="272" r:id="rId7"/>
    <p:sldId id="273" r:id="rId8"/>
    <p:sldId id="274" r:id="rId9"/>
    <p:sldId id="278" r:id="rId10"/>
    <p:sldId id="277" r:id="rId11"/>
    <p:sldId id="281" r:id="rId12"/>
    <p:sldId id="282" r:id="rId13"/>
    <p:sldId id="283" r:id="rId14"/>
    <p:sldId id="286" r:id="rId15"/>
    <p:sldId id="284" r:id="rId16"/>
    <p:sldId id="288" r:id="rId17"/>
    <p:sldId id="289" r:id="rId18"/>
    <p:sldId id="285" r:id="rId19"/>
    <p:sldId id="290" r:id="rId20"/>
    <p:sldId id="295" r:id="rId21"/>
    <p:sldId id="28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61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rene Wang" initials="IW" lastIdx="1" clrIdx="0">
    <p:extLst>
      <p:ext uri="{19B8F6BF-5375-455C-9EA6-DF929625EA0E}">
        <p15:presenceInfo xmlns:p15="http://schemas.microsoft.com/office/powerpoint/2012/main" userId="51264c971b65366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5" autoAdjust="0"/>
    <p:restoredTop sz="92099" autoAdjust="0"/>
  </p:normalViewPr>
  <p:slideViewPr>
    <p:cSldViewPr snapToGrid="0">
      <p:cViewPr>
        <p:scale>
          <a:sx n="40" d="100"/>
          <a:sy n="40" d="100"/>
        </p:scale>
        <p:origin x="497" y="115"/>
      </p:cViewPr>
      <p:guideLst>
        <p:guide pos="3840"/>
        <p:guide orient="horz" pos="261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06T17:29:48.184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5AA1E4-C9E1-4F9D-B681-9E236F56D76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9404637-2CE6-47FC-B3C7-A1AAD9C6838A}">
      <dgm:prSet phldrT="[Text]"/>
      <dgm:spPr/>
      <dgm:t>
        <a:bodyPr/>
        <a:lstStyle/>
        <a:p>
          <a:r>
            <a:rPr lang="en-US" altLang="zh-TW" dirty="0" smtClean="0"/>
            <a:t>Establishing a Background Model</a:t>
          </a:r>
          <a:endParaRPr lang="en-US" altLang="zh-TW" dirty="0"/>
        </a:p>
      </dgm:t>
    </dgm:pt>
    <dgm:pt modelId="{A76D9336-2843-46C3-9FAC-A58B9B34FFD1}" type="parTrans" cxnId="{131BD916-3329-4368-8DED-4634107301CC}">
      <dgm:prSet/>
      <dgm:spPr/>
      <dgm:t>
        <a:bodyPr/>
        <a:lstStyle/>
        <a:p>
          <a:endParaRPr lang="en-US" altLang="zh-TW"/>
        </a:p>
      </dgm:t>
    </dgm:pt>
    <dgm:pt modelId="{9637CAE2-631A-4750-8E28-1DF3B6F09B48}" type="sibTrans" cxnId="{131BD916-3329-4368-8DED-4634107301CC}">
      <dgm:prSet/>
      <dgm:spPr/>
      <dgm:t>
        <a:bodyPr/>
        <a:lstStyle/>
        <a:p>
          <a:endParaRPr lang="en-US" altLang="zh-TW"/>
        </a:p>
      </dgm:t>
    </dgm:pt>
    <dgm:pt modelId="{3FD6EAAB-BCAB-409A-AA60-CA0E77EC7EDE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altLang="zh-TW" dirty="0" smtClean="0"/>
            <a:t>Target Recognition</a:t>
          </a:r>
          <a:endParaRPr lang="en-US" altLang="zh-TW" dirty="0"/>
        </a:p>
      </dgm:t>
    </dgm:pt>
    <dgm:pt modelId="{85A96AC1-E2B8-4BFA-820E-9328D4BB1F10}" type="parTrans" cxnId="{90DD8560-72D3-4C36-B141-175B709D36D9}">
      <dgm:prSet/>
      <dgm:spPr/>
      <dgm:t>
        <a:bodyPr/>
        <a:lstStyle/>
        <a:p>
          <a:endParaRPr lang="en-US" altLang="zh-TW"/>
        </a:p>
      </dgm:t>
    </dgm:pt>
    <dgm:pt modelId="{56945CB4-8B3B-4794-8B86-EE2C96DA3A12}" type="sibTrans" cxnId="{90DD8560-72D3-4C36-B141-175B709D36D9}">
      <dgm:prSet/>
      <dgm:spPr/>
      <dgm:t>
        <a:bodyPr/>
        <a:lstStyle/>
        <a:p>
          <a:endParaRPr lang="en-US" altLang="zh-TW"/>
        </a:p>
      </dgm:t>
    </dgm:pt>
    <dgm:pt modelId="{0A885395-3BB2-461A-8807-767231C07239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altLang="zh-TW" dirty="0" smtClean="0"/>
            <a:t>Video Repairing</a:t>
          </a:r>
          <a:endParaRPr lang="en-US" altLang="zh-TW" dirty="0"/>
        </a:p>
      </dgm:t>
    </dgm:pt>
    <dgm:pt modelId="{AC63065A-F5B3-4D25-A172-3490A1AC6275}" type="parTrans" cxnId="{AD67DFC0-801C-4172-9B96-870C8A9DFE6D}">
      <dgm:prSet/>
      <dgm:spPr/>
      <dgm:t>
        <a:bodyPr/>
        <a:lstStyle/>
        <a:p>
          <a:endParaRPr lang="en-US" altLang="zh-TW"/>
        </a:p>
      </dgm:t>
    </dgm:pt>
    <dgm:pt modelId="{028A49F2-660F-439A-BFA7-4FC0FA23C8C8}" type="sibTrans" cxnId="{AD67DFC0-801C-4172-9B96-870C8A9DFE6D}">
      <dgm:prSet/>
      <dgm:spPr/>
      <dgm:t>
        <a:bodyPr/>
        <a:lstStyle/>
        <a:p>
          <a:endParaRPr lang="en-US" altLang="zh-TW"/>
        </a:p>
      </dgm:t>
    </dgm:pt>
    <dgm:pt modelId="{E73BC162-EC82-41FF-A114-342207205078}" type="pres">
      <dgm:prSet presAssocID="{E15AA1E4-C9E1-4F9D-B681-9E236F56D76A}" presName="Name0" presStyleCnt="0">
        <dgm:presLayoutVars>
          <dgm:dir/>
          <dgm:animLvl val="lvl"/>
          <dgm:resizeHandles val="exact"/>
        </dgm:presLayoutVars>
      </dgm:prSet>
      <dgm:spPr/>
    </dgm:pt>
    <dgm:pt modelId="{D3BBBCA6-5F90-45FE-8C68-924B0CB3A8B1}" type="pres">
      <dgm:prSet presAssocID="{B9404637-2CE6-47FC-B3C7-A1AAD9C6838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 altLang="zh-TW"/>
        </a:p>
      </dgm:t>
    </dgm:pt>
    <dgm:pt modelId="{8AE47EFE-69E6-4083-9510-239E91F402C5}" type="pres">
      <dgm:prSet presAssocID="{9637CAE2-631A-4750-8E28-1DF3B6F09B48}" presName="parTxOnlySpace" presStyleCnt="0"/>
      <dgm:spPr/>
    </dgm:pt>
    <dgm:pt modelId="{832FB29C-E65C-47B8-9A68-30BF9184E929}" type="pres">
      <dgm:prSet presAssocID="{3FD6EAAB-BCAB-409A-AA60-CA0E77EC7ED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 altLang="zh-TW"/>
        </a:p>
      </dgm:t>
    </dgm:pt>
    <dgm:pt modelId="{334875FB-4A1B-411B-8E63-472E8A3C2FE4}" type="pres">
      <dgm:prSet presAssocID="{56945CB4-8B3B-4794-8B86-EE2C96DA3A12}" presName="parTxOnlySpace" presStyleCnt="0"/>
      <dgm:spPr/>
    </dgm:pt>
    <dgm:pt modelId="{72FF35DA-19EE-4DD4-B26C-2F65FAAB0E77}" type="pres">
      <dgm:prSet presAssocID="{0A885395-3BB2-461A-8807-767231C0723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 altLang="zh-TW"/>
        </a:p>
      </dgm:t>
    </dgm:pt>
  </dgm:ptLst>
  <dgm:cxnLst>
    <dgm:cxn modelId="{EF3A2E05-2A2D-4DC8-AAF6-BABD1FB5EDD9}" type="presOf" srcId="{E15AA1E4-C9E1-4F9D-B681-9E236F56D76A}" destId="{E73BC162-EC82-41FF-A114-342207205078}" srcOrd="0" destOrd="0" presId="urn:microsoft.com/office/officeart/2005/8/layout/chevron1"/>
    <dgm:cxn modelId="{B6FA5CAE-51A2-4EC4-A1F0-90EF4442E291}" type="presOf" srcId="{3FD6EAAB-BCAB-409A-AA60-CA0E77EC7EDE}" destId="{832FB29C-E65C-47B8-9A68-30BF9184E929}" srcOrd="0" destOrd="0" presId="urn:microsoft.com/office/officeart/2005/8/layout/chevron1"/>
    <dgm:cxn modelId="{90DD8560-72D3-4C36-B141-175B709D36D9}" srcId="{E15AA1E4-C9E1-4F9D-B681-9E236F56D76A}" destId="{3FD6EAAB-BCAB-409A-AA60-CA0E77EC7EDE}" srcOrd="1" destOrd="0" parTransId="{85A96AC1-E2B8-4BFA-820E-9328D4BB1F10}" sibTransId="{56945CB4-8B3B-4794-8B86-EE2C96DA3A12}"/>
    <dgm:cxn modelId="{AD67DFC0-801C-4172-9B96-870C8A9DFE6D}" srcId="{E15AA1E4-C9E1-4F9D-B681-9E236F56D76A}" destId="{0A885395-3BB2-461A-8807-767231C07239}" srcOrd="2" destOrd="0" parTransId="{AC63065A-F5B3-4D25-A172-3490A1AC6275}" sibTransId="{028A49F2-660F-439A-BFA7-4FC0FA23C8C8}"/>
    <dgm:cxn modelId="{39DF0124-4C0B-4A13-B41C-BF8B40DF23CB}" type="presOf" srcId="{B9404637-2CE6-47FC-B3C7-A1AAD9C6838A}" destId="{D3BBBCA6-5F90-45FE-8C68-924B0CB3A8B1}" srcOrd="0" destOrd="0" presId="urn:microsoft.com/office/officeart/2005/8/layout/chevron1"/>
    <dgm:cxn modelId="{131BD916-3329-4368-8DED-4634107301CC}" srcId="{E15AA1E4-C9E1-4F9D-B681-9E236F56D76A}" destId="{B9404637-2CE6-47FC-B3C7-A1AAD9C6838A}" srcOrd="0" destOrd="0" parTransId="{A76D9336-2843-46C3-9FAC-A58B9B34FFD1}" sibTransId="{9637CAE2-631A-4750-8E28-1DF3B6F09B48}"/>
    <dgm:cxn modelId="{74F3A242-6B5E-45B7-82CB-4A0D85D98BB9}" type="presOf" srcId="{0A885395-3BB2-461A-8807-767231C07239}" destId="{72FF35DA-19EE-4DD4-B26C-2F65FAAB0E77}" srcOrd="0" destOrd="0" presId="urn:microsoft.com/office/officeart/2005/8/layout/chevron1"/>
    <dgm:cxn modelId="{8C693666-A08A-4D22-8CB5-2B39761A40B6}" type="presParOf" srcId="{E73BC162-EC82-41FF-A114-342207205078}" destId="{D3BBBCA6-5F90-45FE-8C68-924B0CB3A8B1}" srcOrd="0" destOrd="0" presId="urn:microsoft.com/office/officeart/2005/8/layout/chevron1"/>
    <dgm:cxn modelId="{6F1898B3-7459-4DA4-ADA2-A19A16653B2E}" type="presParOf" srcId="{E73BC162-EC82-41FF-A114-342207205078}" destId="{8AE47EFE-69E6-4083-9510-239E91F402C5}" srcOrd="1" destOrd="0" presId="urn:microsoft.com/office/officeart/2005/8/layout/chevron1"/>
    <dgm:cxn modelId="{1851CB20-B9D1-48A6-B9F7-09A6568F46DC}" type="presParOf" srcId="{E73BC162-EC82-41FF-A114-342207205078}" destId="{832FB29C-E65C-47B8-9A68-30BF9184E929}" srcOrd="2" destOrd="0" presId="urn:microsoft.com/office/officeart/2005/8/layout/chevron1"/>
    <dgm:cxn modelId="{896CDAD8-946C-4783-A153-8A67DEFEEE3C}" type="presParOf" srcId="{E73BC162-EC82-41FF-A114-342207205078}" destId="{334875FB-4A1B-411B-8E63-472E8A3C2FE4}" srcOrd="3" destOrd="0" presId="urn:microsoft.com/office/officeart/2005/8/layout/chevron1"/>
    <dgm:cxn modelId="{BD04EE7E-A4CC-4CAD-8AD6-CF4BCF90DEBE}" type="presParOf" srcId="{E73BC162-EC82-41FF-A114-342207205078}" destId="{72FF35DA-19EE-4DD4-B26C-2F65FAAB0E7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15AA1E4-C9E1-4F9D-B681-9E236F56D76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9404637-2CE6-47FC-B3C7-A1AAD9C6838A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altLang="zh-TW" dirty="0" smtClean="0"/>
            <a:t>Establishing a Background Model</a:t>
          </a:r>
          <a:endParaRPr lang="en-US" altLang="zh-TW" dirty="0"/>
        </a:p>
      </dgm:t>
    </dgm:pt>
    <dgm:pt modelId="{A76D9336-2843-46C3-9FAC-A58B9B34FFD1}" type="parTrans" cxnId="{131BD916-3329-4368-8DED-4634107301CC}">
      <dgm:prSet/>
      <dgm:spPr/>
      <dgm:t>
        <a:bodyPr/>
        <a:lstStyle/>
        <a:p>
          <a:endParaRPr lang="en-US" altLang="zh-TW"/>
        </a:p>
      </dgm:t>
    </dgm:pt>
    <dgm:pt modelId="{9637CAE2-631A-4750-8E28-1DF3B6F09B48}" type="sibTrans" cxnId="{131BD916-3329-4368-8DED-4634107301CC}">
      <dgm:prSet/>
      <dgm:spPr/>
      <dgm:t>
        <a:bodyPr/>
        <a:lstStyle/>
        <a:p>
          <a:endParaRPr lang="en-US" altLang="zh-TW"/>
        </a:p>
      </dgm:t>
    </dgm:pt>
    <dgm:pt modelId="{3FD6EAAB-BCAB-409A-AA60-CA0E77EC7EDE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altLang="zh-TW" dirty="0" smtClean="0"/>
            <a:t>Target Recognition</a:t>
          </a:r>
          <a:endParaRPr lang="en-US" altLang="zh-TW" dirty="0"/>
        </a:p>
      </dgm:t>
    </dgm:pt>
    <dgm:pt modelId="{85A96AC1-E2B8-4BFA-820E-9328D4BB1F10}" type="parTrans" cxnId="{90DD8560-72D3-4C36-B141-175B709D36D9}">
      <dgm:prSet/>
      <dgm:spPr/>
      <dgm:t>
        <a:bodyPr/>
        <a:lstStyle/>
        <a:p>
          <a:endParaRPr lang="en-US" altLang="zh-TW"/>
        </a:p>
      </dgm:t>
    </dgm:pt>
    <dgm:pt modelId="{56945CB4-8B3B-4794-8B86-EE2C96DA3A12}" type="sibTrans" cxnId="{90DD8560-72D3-4C36-B141-175B709D36D9}">
      <dgm:prSet/>
      <dgm:spPr/>
      <dgm:t>
        <a:bodyPr/>
        <a:lstStyle/>
        <a:p>
          <a:endParaRPr lang="en-US" altLang="zh-TW"/>
        </a:p>
      </dgm:t>
    </dgm:pt>
    <dgm:pt modelId="{0A885395-3BB2-461A-8807-767231C07239}">
      <dgm:prSet phldrT="[Text]"/>
      <dgm:spPr>
        <a:solidFill>
          <a:schemeClr val="accent1"/>
        </a:solidFill>
      </dgm:spPr>
      <dgm:t>
        <a:bodyPr/>
        <a:lstStyle/>
        <a:p>
          <a:r>
            <a:rPr lang="en-US" altLang="zh-TW" dirty="0" smtClean="0"/>
            <a:t>Video Repairing</a:t>
          </a:r>
          <a:endParaRPr lang="en-US" altLang="zh-TW" dirty="0"/>
        </a:p>
      </dgm:t>
    </dgm:pt>
    <dgm:pt modelId="{AC63065A-F5B3-4D25-A172-3490A1AC6275}" type="parTrans" cxnId="{AD67DFC0-801C-4172-9B96-870C8A9DFE6D}">
      <dgm:prSet/>
      <dgm:spPr/>
      <dgm:t>
        <a:bodyPr/>
        <a:lstStyle/>
        <a:p>
          <a:endParaRPr lang="en-US" altLang="zh-TW"/>
        </a:p>
      </dgm:t>
    </dgm:pt>
    <dgm:pt modelId="{028A49F2-660F-439A-BFA7-4FC0FA23C8C8}" type="sibTrans" cxnId="{AD67DFC0-801C-4172-9B96-870C8A9DFE6D}">
      <dgm:prSet/>
      <dgm:spPr/>
      <dgm:t>
        <a:bodyPr/>
        <a:lstStyle/>
        <a:p>
          <a:endParaRPr lang="en-US" altLang="zh-TW"/>
        </a:p>
      </dgm:t>
    </dgm:pt>
    <dgm:pt modelId="{E73BC162-EC82-41FF-A114-342207205078}" type="pres">
      <dgm:prSet presAssocID="{E15AA1E4-C9E1-4F9D-B681-9E236F56D76A}" presName="Name0" presStyleCnt="0">
        <dgm:presLayoutVars>
          <dgm:dir/>
          <dgm:animLvl val="lvl"/>
          <dgm:resizeHandles val="exact"/>
        </dgm:presLayoutVars>
      </dgm:prSet>
      <dgm:spPr/>
    </dgm:pt>
    <dgm:pt modelId="{D3BBBCA6-5F90-45FE-8C68-924B0CB3A8B1}" type="pres">
      <dgm:prSet presAssocID="{B9404637-2CE6-47FC-B3C7-A1AAD9C6838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 altLang="zh-TW"/>
        </a:p>
      </dgm:t>
    </dgm:pt>
    <dgm:pt modelId="{8AE47EFE-69E6-4083-9510-239E91F402C5}" type="pres">
      <dgm:prSet presAssocID="{9637CAE2-631A-4750-8E28-1DF3B6F09B48}" presName="parTxOnlySpace" presStyleCnt="0"/>
      <dgm:spPr/>
    </dgm:pt>
    <dgm:pt modelId="{832FB29C-E65C-47B8-9A68-30BF9184E929}" type="pres">
      <dgm:prSet presAssocID="{3FD6EAAB-BCAB-409A-AA60-CA0E77EC7ED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 altLang="zh-TW"/>
        </a:p>
      </dgm:t>
    </dgm:pt>
    <dgm:pt modelId="{334875FB-4A1B-411B-8E63-472E8A3C2FE4}" type="pres">
      <dgm:prSet presAssocID="{56945CB4-8B3B-4794-8B86-EE2C96DA3A12}" presName="parTxOnlySpace" presStyleCnt="0"/>
      <dgm:spPr/>
    </dgm:pt>
    <dgm:pt modelId="{72FF35DA-19EE-4DD4-B26C-2F65FAAB0E77}" type="pres">
      <dgm:prSet presAssocID="{0A885395-3BB2-461A-8807-767231C0723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 altLang="zh-TW"/>
        </a:p>
      </dgm:t>
    </dgm:pt>
  </dgm:ptLst>
  <dgm:cxnLst>
    <dgm:cxn modelId="{EF3A2E05-2A2D-4DC8-AAF6-BABD1FB5EDD9}" type="presOf" srcId="{E15AA1E4-C9E1-4F9D-B681-9E236F56D76A}" destId="{E73BC162-EC82-41FF-A114-342207205078}" srcOrd="0" destOrd="0" presId="urn:microsoft.com/office/officeart/2005/8/layout/chevron1"/>
    <dgm:cxn modelId="{B6FA5CAE-51A2-4EC4-A1F0-90EF4442E291}" type="presOf" srcId="{3FD6EAAB-BCAB-409A-AA60-CA0E77EC7EDE}" destId="{832FB29C-E65C-47B8-9A68-30BF9184E929}" srcOrd="0" destOrd="0" presId="urn:microsoft.com/office/officeart/2005/8/layout/chevron1"/>
    <dgm:cxn modelId="{90DD8560-72D3-4C36-B141-175B709D36D9}" srcId="{E15AA1E4-C9E1-4F9D-B681-9E236F56D76A}" destId="{3FD6EAAB-BCAB-409A-AA60-CA0E77EC7EDE}" srcOrd="1" destOrd="0" parTransId="{85A96AC1-E2B8-4BFA-820E-9328D4BB1F10}" sibTransId="{56945CB4-8B3B-4794-8B86-EE2C96DA3A12}"/>
    <dgm:cxn modelId="{AD67DFC0-801C-4172-9B96-870C8A9DFE6D}" srcId="{E15AA1E4-C9E1-4F9D-B681-9E236F56D76A}" destId="{0A885395-3BB2-461A-8807-767231C07239}" srcOrd="2" destOrd="0" parTransId="{AC63065A-F5B3-4D25-A172-3490A1AC6275}" sibTransId="{028A49F2-660F-439A-BFA7-4FC0FA23C8C8}"/>
    <dgm:cxn modelId="{39DF0124-4C0B-4A13-B41C-BF8B40DF23CB}" type="presOf" srcId="{B9404637-2CE6-47FC-B3C7-A1AAD9C6838A}" destId="{D3BBBCA6-5F90-45FE-8C68-924B0CB3A8B1}" srcOrd="0" destOrd="0" presId="urn:microsoft.com/office/officeart/2005/8/layout/chevron1"/>
    <dgm:cxn modelId="{131BD916-3329-4368-8DED-4634107301CC}" srcId="{E15AA1E4-C9E1-4F9D-B681-9E236F56D76A}" destId="{B9404637-2CE6-47FC-B3C7-A1AAD9C6838A}" srcOrd="0" destOrd="0" parTransId="{A76D9336-2843-46C3-9FAC-A58B9B34FFD1}" sibTransId="{9637CAE2-631A-4750-8E28-1DF3B6F09B48}"/>
    <dgm:cxn modelId="{74F3A242-6B5E-45B7-82CB-4A0D85D98BB9}" type="presOf" srcId="{0A885395-3BB2-461A-8807-767231C07239}" destId="{72FF35DA-19EE-4DD4-B26C-2F65FAAB0E77}" srcOrd="0" destOrd="0" presId="urn:microsoft.com/office/officeart/2005/8/layout/chevron1"/>
    <dgm:cxn modelId="{8C693666-A08A-4D22-8CB5-2B39761A40B6}" type="presParOf" srcId="{E73BC162-EC82-41FF-A114-342207205078}" destId="{D3BBBCA6-5F90-45FE-8C68-924B0CB3A8B1}" srcOrd="0" destOrd="0" presId="urn:microsoft.com/office/officeart/2005/8/layout/chevron1"/>
    <dgm:cxn modelId="{6F1898B3-7459-4DA4-ADA2-A19A16653B2E}" type="presParOf" srcId="{E73BC162-EC82-41FF-A114-342207205078}" destId="{8AE47EFE-69E6-4083-9510-239E91F402C5}" srcOrd="1" destOrd="0" presId="urn:microsoft.com/office/officeart/2005/8/layout/chevron1"/>
    <dgm:cxn modelId="{1851CB20-B9D1-48A6-B9F7-09A6568F46DC}" type="presParOf" srcId="{E73BC162-EC82-41FF-A114-342207205078}" destId="{832FB29C-E65C-47B8-9A68-30BF9184E929}" srcOrd="2" destOrd="0" presId="urn:microsoft.com/office/officeart/2005/8/layout/chevron1"/>
    <dgm:cxn modelId="{896CDAD8-946C-4783-A153-8A67DEFEEE3C}" type="presParOf" srcId="{E73BC162-EC82-41FF-A114-342207205078}" destId="{334875FB-4A1B-411B-8E63-472E8A3C2FE4}" srcOrd="3" destOrd="0" presId="urn:microsoft.com/office/officeart/2005/8/layout/chevron1"/>
    <dgm:cxn modelId="{BD04EE7E-A4CC-4CAD-8AD6-CF4BCF90DEBE}" type="presParOf" srcId="{E73BC162-EC82-41FF-A114-342207205078}" destId="{72FF35DA-19EE-4DD4-B26C-2F65FAAB0E7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5AA1E4-C9E1-4F9D-B681-9E236F56D76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9404637-2CE6-47FC-B3C7-A1AAD9C6838A}">
      <dgm:prSet phldrT="[Text]"/>
      <dgm:spPr/>
      <dgm:t>
        <a:bodyPr/>
        <a:lstStyle/>
        <a:p>
          <a:r>
            <a:rPr lang="en-US" altLang="zh-TW" dirty="0" smtClean="0"/>
            <a:t>Establishing a Background Model</a:t>
          </a:r>
          <a:endParaRPr lang="en-US" altLang="zh-TW" dirty="0"/>
        </a:p>
      </dgm:t>
    </dgm:pt>
    <dgm:pt modelId="{A76D9336-2843-46C3-9FAC-A58B9B34FFD1}" type="parTrans" cxnId="{131BD916-3329-4368-8DED-4634107301CC}">
      <dgm:prSet/>
      <dgm:spPr/>
      <dgm:t>
        <a:bodyPr/>
        <a:lstStyle/>
        <a:p>
          <a:endParaRPr lang="en-US" altLang="zh-TW"/>
        </a:p>
      </dgm:t>
    </dgm:pt>
    <dgm:pt modelId="{9637CAE2-631A-4750-8E28-1DF3B6F09B48}" type="sibTrans" cxnId="{131BD916-3329-4368-8DED-4634107301CC}">
      <dgm:prSet/>
      <dgm:spPr/>
      <dgm:t>
        <a:bodyPr/>
        <a:lstStyle/>
        <a:p>
          <a:endParaRPr lang="en-US" altLang="zh-TW"/>
        </a:p>
      </dgm:t>
    </dgm:pt>
    <dgm:pt modelId="{3FD6EAAB-BCAB-409A-AA60-CA0E77EC7EDE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altLang="zh-TW" dirty="0" smtClean="0"/>
            <a:t>Target Recognition</a:t>
          </a:r>
          <a:endParaRPr lang="en-US" altLang="zh-TW" dirty="0"/>
        </a:p>
      </dgm:t>
    </dgm:pt>
    <dgm:pt modelId="{85A96AC1-E2B8-4BFA-820E-9328D4BB1F10}" type="parTrans" cxnId="{90DD8560-72D3-4C36-B141-175B709D36D9}">
      <dgm:prSet/>
      <dgm:spPr/>
      <dgm:t>
        <a:bodyPr/>
        <a:lstStyle/>
        <a:p>
          <a:endParaRPr lang="en-US" altLang="zh-TW"/>
        </a:p>
      </dgm:t>
    </dgm:pt>
    <dgm:pt modelId="{56945CB4-8B3B-4794-8B86-EE2C96DA3A12}" type="sibTrans" cxnId="{90DD8560-72D3-4C36-B141-175B709D36D9}">
      <dgm:prSet/>
      <dgm:spPr/>
      <dgm:t>
        <a:bodyPr/>
        <a:lstStyle/>
        <a:p>
          <a:endParaRPr lang="en-US" altLang="zh-TW"/>
        </a:p>
      </dgm:t>
    </dgm:pt>
    <dgm:pt modelId="{0A885395-3BB2-461A-8807-767231C07239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altLang="zh-TW" dirty="0" smtClean="0"/>
            <a:t>Video Repairing</a:t>
          </a:r>
          <a:endParaRPr lang="en-US" altLang="zh-TW" dirty="0"/>
        </a:p>
      </dgm:t>
    </dgm:pt>
    <dgm:pt modelId="{AC63065A-F5B3-4D25-A172-3490A1AC6275}" type="parTrans" cxnId="{AD67DFC0-801C-4172-9B96-870C8A9DFE6D}">
      <dgm:prSet/>
      <dgm:spPr/>
      <dgm:t>
        <a:bodyPr/>
        <a:lstStyle/>
        <a:p>
          <a:endParaRPr lang="en-US" altLang="zh-TW"/>
        </a:p>
      </dgm:t>
    </dgm:pt>
    <dgm:pt modelId="{028A49F2-660F-439A-BFA7-4FC0FA23C8C8}" type="sibTrans" cxnId="{AD67DFC0-801C-4172-9B96-870C8A9DFE6D}">
      <dgm:prSet/>
      <dgm:spPr/>
      <dgm:t>
        <a:bodyPr/>
        <a:lstStyle/>
        <a:p>
          <a:endParaRPr lang="en-US" altLang="zh-TW"/>
        </a:p>
      </dgm:t>
    </dgm:pt>
    <dgm:pt modelId="{E73BC162-EC82-41FF-A114-342207205078}" type="pres">
      <dgm:prSet presAssocID="{E15AA1E4-C9E1-4F9D-B681-9E236F56D76A}" presName="Name0" presStyleCnt="0">
        <dgm:presLayoutVars>
          <dgm:dir/>
          <dgm:animLvl val="lvl"/>
          <dgm:resizeHandles val="exact"/>
        </dgm:presLayoutVars>
      </dgm:prSet>
      <dgm:spPr/>
    </dgm:pt>
    <dgm:pt modelId="{D3BBBCA6-5F90-45FE-8C68-924B0CB3A8B1}" type="pres">
      <dgm:prSet presAssocID="{B9404637-2CE6-47FC-B3C7-A1AAD9C6838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 altLang="zh-TW"/>
        </a:p>
      </dgm:t>
    </dgm:pt>
    <dgm:pt modelId="{8AE47EFE-69E6-4083-9510-239E91F402C5}" type="pres">
      <dgm:prSet presAssocID="{9637CAE2-631A-4750-8E28-1DF3B6F09B48}" presName="parTxOnlySpace" presStyleCnt="0"/>
      <dgm:spPr/>
    </dgm:pt>
    <dgm:pt modelId="{832FB29C-E65C-47B8-9A68-30BF9184E929}" type="pres">
      <dgm:prSet presAssocID="{3FD6EAAB-BCAB-409A-AA60-CA0E77EC7ED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 altLang="zh-TW"/>
        </a:p>
      </dgm:t>
    </dgm:pt>
    <dgm:pt modelId="{334875FB-4A1B-411B-8E63-472E8A3C2FE4}" type="pres">
      <dgm:prSet presAssocID="{56945CB4-8B3B-4794-8B86-EE2C96DA3A12}" presName="parTxOnlySpace" presStyleCnt="0"/>
      <dgm:spPr/>
    </dgm:pt>
    <dgm:pt modelId="{72FF35DA-19EE-4DD4-B26C-2F65FAAB0E77}" type="pres">
      <dgm:prSet presAssocID="{0A885395-3BB2-461A-8807-767231C0723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 altLang="zh-TW"/>
        </a:p>
      </dgm:t>
    </dgm:pt>
  </dgm:ptLst>
  <dgm:cxnLst>
    <dgm:cxn modelId="{EF3A2E05-2A2D-4DC8-AAF6-BABD1FB5EDD9}" type="presOf" srcId="{E15AA1E4-C9E1-4F9D-B681-9E236F56D76A}" destId="{E73BC162-EC82-41FF-A114-342207205078}" srcOrd="0" destOrd="0" presId="urn:microsoft.com/office/officeart/2005/8/layout/chevron1"/>
    <dgm:cxn modelId="{B6FA5CAE-51A2-4EC4-A1F0-90EF4442E291}" type="presOf" srcId="{3FD6EAAB-BCAB-409A-AA60-CA0E77EC7EDE}" destId="{832FB29C-E65C-47B8-9A68-30BF9184E929}" srcOrd="0" destOrd="0" presId="urn:microsoft.com/office/officeart/2005/8/layout/chevron1"/>
    <dgm:cxn modelId="{90DD8560-72D3-4C36-B141-175B709D36D9}" srcId="{E15AA1E4-C9E1-4F9D-B681-9E236F56D76A}" destId="{3FD6EAAB-BCAB-409A-AA60-CA0E77EC7EDE}" srcOrd="1" destOrd="0" parTransId="{85A96AC1-E2B8-4BFA-820E-9328D4BB1F10}" sibTransId="{56945CB4-8B3B-4794-8B86-EE2C96DA3A12}"/>
    <dgm:cxn modelId="{AD67DFC0-801C-4172-9B96-870C8A9DFE6D}" srcId="{E15AA1E4-C9E1-4F9D-B681-9E236F56D76A}" destId="{0A885395-3BB2-461A-8807-767231C07239}" srcOrd="2" destOrd="0" parTransId="{AC63065A-F5B3-4D25-A172-3490A1AC6275}" sibTransId="{028A49F2-660F-439A-BFA7-4FC0FA23C8C8}"/>
    <dgm:cxn modelId="{39DF0124-4C0B-4A13-B41C-BF8B40DF23CB}" type="presOf" srcId="{B9404637-2CE6-47FC-B3C7-A1AAD9C6838A}" destId="{D3BBBCA6-5F90-45FE-8C68-924B0CB3A8B1}" srcOrd="0" destOrd="0" presId="urn:microsoft.com/office/officeart/2005/8/layout/chevron1"/>
    <dgm:cxn modelId="{131BD916-3329-4368-8DED-4634107301CC}" srcId="{E15AA1E4-C9E1-4F9D-B681-9E236F56D76A}" destId="{B9404637-2CE6-47FC-B3C7-A1AAD9C6838A}" srcOrd="0" destOrd="0" parTransId="{A76D9336-2843-46C3-9FAC-A58B9B34FFD1}" sibTransId="{9637CAE2-631A-4750-8E28-1DF3B6F09B48}"/>
    <dgm:cxn modelId="{74F3A242-6B5E-45B7-82CB-4A0D85D98BB9}" type="presOf" srcId="{0A885395-3BB2-461A-8807-767231C07239}" destId="{72FF35DA-19EE-4DD4-B26C-2F65FAAB0E77}" srcOrd="0" destOrd="0" presId="urn:microsoft.com/office/officeart/2005/8/layout/chevron1"/>
    <dgm:cxn modelId="{8C693666-A08A-4D22-8CB5-2B39761A40B6}" type="presParOf" srcId="{E73BC162-EC82-41FF-A114-342207205078}" destId="{D3BBBCA6-5F90-45FE-8C68-924B0CB3A8B1}" srcOrd="0" destOrd="0" presId="urn:microsoft.com/office/officeart/2005/8/layout/chevron1"/>
    <dgm:cxn modelId="{6F1898B3-7459-4DA4-ADA2-A19A16653B2E}" type="presParOf" srcId="{E73BC162-EC82-41FF-A114-342207205078}" destId="{8AE47EFE-69E6-4083-9510-239E91F402C5}" srcOrd="1" destOrd="0" presId="urn:microsoft.com/office/officeart/2005/8/layout/chevron1"/>
    <dgm:cxn modelId="{1851CB20-B9D1-48A6-B9F7-09A6568F46DC}" type="presParOf" srcId="{E73BC162-EC82-41FF-A114-342207205078}" destId="{832FB29C-E65C-47B8-9A68-30BF9184E929}" srcOrd="2" destOrd="0" presId="urn:microsoft.com/office/officeart/2005/8/layout/chevron1"/>
    <dgm:cxn modelId="{896CDAD8-946C-4783-A153-8A67DEFEEE3C}" type="presParOf" srcId="{E73BC162-EC82-41FF-A114-342207205078}" destId="{334875FB-4A1B-411B-8E63-472E8A3C2FE4}" srcOrd="3" destOrd="0" presId="urn:microsoft.com/office/officeart/2005/8/layout/chevron1"/>
    <dgm:cxn modelId="{BD04EE7E-A4CC-4CAD-8AD6-CF4BCF90DEBE}" type="presParOf" srcId="{E73BC162-EC82-41FF-A114-342207205078}" destId="{72FF35DA-19EE-4DD4-B26C-2F65FAAB0E7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15AA1E4-C9E1-4F9D-B681-9E236F56D76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9404637-2CE6-47FC-B3C7-A1AAD9C6838A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altLang="zh-TW" dirty="0" smtClean="0"/>
            <a:t>Establishing a Background Model</a:t>
          </a:r>
          <a:endParaRPr lang="en-US" altLang="zh-TW" dirty="0"/>
        </a:p>
      </dgm:t>
    </dgm:pt>
    <dgm:pt modelId="{A76D9336-2843-46C3-9FAC-A58B9B34FFD1}" type="parTrans" cxnId="{131BD916-3329-4368-8DED-4634107301CC}">
      <dgm:prSet/>
      <dgm:spPr/>
      <dgm:t>
        <a:bodyPr/>
        <a:lstStyle/>
        <a:p>
          <a:endParaRPr lang="en-US" altLang="zh-TW"/>
        </a:p>
      </dgm:t>
    </dgm:pt>
    <dgm:pt modelId="{9637CAE2-631A-4750-8E28-1DF3B6F09B48}" type="sibTrans" cxnId="{131BD916-3329-4368-8DED-4634107301CC}">
      <dgm:prSet/>
      <dgm:spPr/>
      <dgm:t>
        <a:bodyPr/>
        <a:lstStyle/>
        <a:p>
          <a:endParaRPr lang="en-US" altLang="zh-TW"/>
        </a:p>
      </dgm:t>
    </dgm:pt>
    <dgm:pt modelId="{3FD6EAAB-BCAB-409A-AA60-CA0E77EC7EDE}">
      <dgm:prSet phldrT="[Text]"/>
      <dgm:spPr>
        <a:solidFill>
          <a:schemeClr val="accent1"/>
        </a:solidFill>
      </dgm:spPr>
      <dgm:t>
        <a:bodyPr/>
        <a:lstStyle/>
        <a:p>
          <a:r>
            <a:rPr lang="en-US" altLang="zh-TW" dirty="0" smtClean="0"/>
            <a:t>Target Recognition</a:t>
          </a:r>
          <a:endParaRPr lang="en-US" altLang="zh-TW" dirty="0"/>
        </a:p>
      </dgm:t>
    </dgm:pt>
    <dgm:pt modelId="{85A96AC1-E2B8-4BFA-820E-9328D4BB1F10}" type="parTrans" cxnId="{90DD8560-72D3-4C36-B141-175B709D36D9}">
      <dgm:prSet/>
      <dgm:spPr/>
      <dgm:t>
        <a:bodyPr/>
        <a:lstStyle/>
        <a:p>
          <a:endParaRPr lang="en-US" altLang="zh-TW"/>
        </a:p>
      </dgm:t>
    </dgm:pt>
    <dgm:pt modelId="{56945CB4-8B3B-4794-8B86-EE2C96DA3A12}" type="sibTrans" cxnId="{90DD8560-72D3-4C36-B141-175B709D36D9}">
      <dgm:prSet/>
      <dgm:spPr/>
      <dgm:t>
        <a:bodyPr/>
        <a:lstStyle/>
        <a:p>
          <a:endParaRPr lang="en-US" altLang="zh-TW"/>
        </a:p>
      </dgm:t>
    </dgm:pt>
    <dgm:pt modelId="{0A885395-3BB2-461A-8807-767231C07239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altLang="zh-TW" dirty="0" smtClean="0"/>
            <a:t>Video Repairing</a:t>
          </a:r>
          <a:endParaRPr lang="en-US" altLang="zh-TW" dirty="0"/>
        </a:p>
      </dgm:t>
    </dgm:pt>
    <dgm:pt modelId="{AC63065A-F5B3-4D25-A172-3490A1AC6275}" type="parTrans" cxnId="{AD67DFC0-801C-4172-9B96-870C8A9DFE6D}">
      <dgm:prSet/>
      <dgm:spPr/>
      <dgm:t>
        <a:bodyPr/>
        <a:lstStyle/>
        <a:p>
          <a:endParaRPr lang="en-US" altLang="zh-TW"/>
        </a:p>
      </dgm:t>
    </dgm:pt>
    <dgm:pt modelId="{028A49F2-660F-439A-BFA7-4FC0FA23C8C8}" type="sibTrans" cxnId="{AD67DFC0-801C-4172-9B96-870C8A9DFE6D}">
      <dgm:prSet/>
      <dgm:spPr/>
      <dgm:t>
        <a:bodyPr/>
        <a:lstStyle/>
        <a:p>
          <a:endParaRPr lang="en-US" altLang="zh-TW"/>
        </a:p>
      </dgm:t>
    </dgm:pt>
    <dgm:pt modelId="{E73BC162-EC82-41FF-A114-342207205078}" type="pres">
      <dgm:prSet presAssocID="{E15AA1E4-C9E1-4F9D-B681-9E236F56D76A}" presName="Name0" presStyleCnt="0">
        <dgm:presLayoutVars>
          <dgm:dir/>
          <dgm:animLvl val="lvl"/>
          <dgm:resizeHandles val="exact"/>
        </dgm:presLayoutVars>
      </dgm:prSet>
      <dgm:spPr/>
    </dgm:pt>
    <dgm:pt modelId="{D3BBBCA6-5F90-45FE-8C68-924B0CB3A8B1}" type="pres">
      <dgm:prSet presAssocID="{B9404637-2CE6-47FC-B3C7-A1AAD9C6838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 altLang="zh-TW"/>
        </a:p>
      </dgm:t>
    </dgm:pt>
    <dgm:pt modelId="{8AE47EFE-69E6-4083-9510-239E91F402C5}" type="pres">
      <dgm:prSet presAssocID="{9637CAE2-631A-4750-8E28-1DF3B6F09B48}" presName="parTxOnlySpace" presStyleCnt="0"/>
      <dgm:spPr/>
    </dgm:pt>
    <dgm:pt modelId="{832FB29C-E65C-47B8-9A68-30BF9184E929}" type="pres">
      <dgm:prSet presAssocID="{3FD6EAAB-BCAB-409A-AA60-CA0E77EC7ED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 altLang="zh-TW"/>
        </a:p>
      </dgm:t>
    </dgm:pt>
    <dgm:pt modelId="{334875FB-4A1B-411B-8E63-472E8A3C2FE4}" type="pres">
      <dgm:prSet presAssocID="{56945CB4-8B3B-4794-8B86-EE2C96DA3A12}" presName="parTxOnlySpace" presStyleCnt="0"/>
      <dgm:spPr/>
    </dgm:pt>
    <dgm:pt modelId="{72FF35DA-19EE-4DD4-B26C-2F65FAAB0E77}" type="pres">
      <dgm:prSet presAssocID="{0A885395-3BB2-461A-8807-767231C0723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 altLang="zh-TW"/>
        </a:p>
      </dgm:t>
    </dgm:pt>
  </dgm:ptLst>
  <dgm:cxnLst>
    <dgm:cxn modelId="{EF3A2E05-2A2D-4DC8-AAF6-BABD1FB5EDD9}" type="presOf" srcId="{E15AA1E4-C9E1-4F9D-B681-9E236F56D76A}" destId="{E73BC162-EC82-41FF-A114-342207205078}" srcOrd="0" destOrd="0" presId="urn:microsoft.com/office/officeart/2005/8/layout/chevron1"/>
    <dgm:cxn modelId="{B6FA5CAE-51A2-4EC4-A1F0-90EF4442E291}" type="presOf" srcId="{3FD6EAAB-BCAB-409A-AA60-CA0E77EC7EDE}" destId="{832FB29C-E65C-47B8-9A68-30BF9184E929}" srcOrd="0" destOrd="0" presId="urn:microsoft.com/office/officeart/2005/8/layout/chevron1"/>
    <dgm:cxn modelId="{90DD8560-72D3-4C36-B141-175B709D36D9}" srcId="{E15AA1E4-C9E1-4F9D-B681-9E236F56D76A}" destId="{3FD6EAAB-BCAB-409A-AA60-CA0E77EC7EDE}" srcOrd="1" destOrd="0" parTransId="{85A96AC1-E2B8-4BFA-820E-9328D4BB1F10}" sibTransId="{56945CB4-8B3B-4794-8B86-EE2C96DA3A12}"/>
    <dgm:cxn modelId="{AD67DFC0-801C-4172-9B96-870C8A9DFE6D}" srcId="{E15AA1E4-C9E1-4F9D-B681-9E236F56D76A}" destId="{0A885395-3BB2-461A-8807-767231C07239}" srcOrd="2" destOrd="0" parTransId="{AC63065A-F5B3-4D25-A172-3490A1AC6275}" sibTransId="{028A49F2-660F-439A-BFA7-4FC0FA23C8C8}"/>
    <dgm:cxn modelId="{39DF0124-4C0B-4A13-B41C-BF8B40DF23CB}" type="presOf" srcId="{B9404637-2CE6-47FC-B3C7-A1AAD9C6838A}" destId="{D3BBBCA6-5F90-45FE-8C68-924B0CB3A8B1}" srcOrd="0" destOrd="0" presId="urn:microsoft.com/office/officeart/2005/8/layout/chevron1"/>
    <dgm:cxn modelId="{131BD916-3329-4368-8DED-4634107301CC}" srcId="{E15AA1E4-C9E1-4F9D-B681-9E236F56D76A}" destId="{B9404637-2CE6-47FC-B3C7-A1AAD9C6838A}" srcOrd="0" destOrd="0" parTransId="{A76D9336-2843-46C3-9FAC-A58B9B34FFD1}" sibTransId="{9637CAE2-631A-4750-8E28-1DF3B6F09B48}"/>
    <dgm:cxn modelId="{74F3A242-6B5E-45B7-82CB-4A0D85D98BB9}" type="presOf" srcId="{0A885395-3BB2-461A-8807-767231C07239}" destId="{72FF35DA-19EE-4DD4-B26C-2F65FAAB0E77}" srcOrd="0" destOrd="0" presId="urn:microsoft.com/office/officeart/2005/8/layout/chevron1"/>
    <dgm:cxn modelId="{8C693666-A08A-4D22-8CB5-2B39761A40B6}" type="presParOf" srcId="{E73BC162-EC82-41FF-A114-342207205078}" destId="{D3BBBCA6-5F90-45FE-8C68-924B0CB3A8B1}" srcOrd="0" destOrd="0" presId="urn:microsoft.com/office/officeart/2005/8/layout/chevron1"/>
    <dgm:cxn modelId="{6F1898B3-7459-4DA4-ADA2-A19A16653B2E}" type="presParOf" srcId="{E73BC162-EC82-41FF-A114-342207205078}" destId="{8AE47EFE-69E6-4083-9510-239E91F402C5}" srcOrd="1" destOrd="0" presId="urn:microsoft.com/office/officeart/2005/8/layout/chevron1"/>
    <dgm:cxn modelId="{1851CB20-B9D1-48A6-B9F7-09A6568F46DC}" type="presParOf" srcId="{E73BC162-EC82-41FF-A114-342207205078}" destId="{832FB29C-E65C-47B8-9A68-30BF9184E929}" srcOrd="2" destOrd="0" presId="urn:microsoft.com/office/officeart/2005/8/layout/chevron1"/>
    <dgm:cxn modelId="{896CDAD8-946C-4783-A153-8A67DEFEEE3C}" type="presParOf" srcId="{E73BC162-EC82-41FF-A114-342207205078}" destId="{334875FB-4A1B-411B-8E63-472E8A3C2FE4}" srcOrd="3" destOrd="0" presId="urn:microsoft.com/office/officeart/2005/8/layout/chevron1"/>
    <dgm:cxn modelId="{BD04EE7E-A4CC-4CAD-8AD6-CF4BCF90DEBE}" type="presParOf" srcId="{E73BC162-EC82-41FF-A114-342207205078}" destId="{72FF35DA-19EE-4DD4-B26C-2F65FAAB0E7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15AA1E4-C9E1-4F9D-B681-9E236F56D76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9404637-2CE6-47FC-B3C7-A1AAD9C6838A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altLang="zh-TW" dirty="0" smtClean="0"/>
            <a:t>Establishing a Background Model</a:t>
          </a:r>
          <a:endParaRPr lang="en-US" altLang="zh-TW" dirty="0"/>
        </a:p>
      </dgm:t>
    </dgm:pt>
    <dgm:pt modelId="{A76D9336-2843-46C3-9FAC-A58B9B34FFD1}" type="parTrans" cxnId="{131BD916-3329-4368-8DED-4634107301CC}">
      <dgm:prSet/>
      <dgm:spPr/>
      <dgm:t>
        <a:bodyPr/>
        <a:lstStyle/>
        <a:p>
          <a:endParaRPr lang="en-US" altLang="zh-TW"/>
        </a:p>
      </dgm:t>
    </dgm:pt>
    <dgm:pt modelId="{9637CAE2-631A-4750-8E28-1DF3B6F09B48}" type="sibTrans" cxnId="{131BD916-3329-4368-8DED-4634107301CC}">
      <dgm:prSet/>
      <dgm:spPr/>
      <dgm:t>
        <a:bodyPr/>
        <a:lstStyle/>
        <a:p>
          <a:endParaRPr lang="en-US" altLang="zh-TW"/>
        </a:p>
      </dgm:t>
    </dgm:pt>
    <dgm:pt modelId="{3FD6EAAB-BCAB-409A-AA60-CA0E77EC7EDE}">
      <dgm:prSet phldrT="[Text]"/>
      <dgm:spPr>
        <a:solidFill>
          <a:schemeClr val="accent1"/>
        </a:solidFill>
      </dgm:spPr>
      <dgm:t>
        <a:bodyPr/>
        <a:lstStyle/>
        <a:p>
          <a:r>
            <a:rPr lang="en-US" altLang="zh-TW" dirty="0" smtClean="0"/>
            <a:t>Target Recognition</a:t>
          </a:r>
          <a:endParaRPr lang="en-US" altLang="zh-TW" dirty="0"/>
        </a:p>
      </dgm:t>
    </dgm:pt>
    <dgm:pt modelId="{85A96AC1-E2B8-4BFA-820E-9328D4BB1F10}" type="parTrans" cxnId="{90DD8560-72D3-4C36-B141-175B709D36D9}">
      <dgm:prSet/>
      <dgm:spPr/>
      <dgm:t>
        <a:bodyPr/>
        <a:lstStyle/>
        <a:p>
          <a:endParaRPr lang="en-US" altLang="zh-TW"/>
        </a:p>
      </dgm:t>
    </dgm:pt>
    <dgm:pt modelId="{56945CB4-8B3B-4794-8B86-EE2C96DA3A12}" type="sibTrans" cxnId="{90DD8560-72D3-4C36-B141-175B709D36D9}">
      <dgm:prSet/>
      <dgm:spPr/>
      <dgm:t>
        <a:bodyPr/>
        <a:lstStyle/>
        <a:p>
          <a:endParaRPr lang="en-US" altLang="zh-TW"/>
        </a:p>
      </dgm:t>
    </dgm:pt>
    <dgm:pt modelId="{0A885395-3BB2-461A-8807-767231C07239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altLang="zh-TW" dirty="0" smtClean="0"/>
            <a:t>Video Repairing</a:t>
          </a:r>
          <a:endParaRPr lang="en-US" altLang="zh-TW" dirty="0"/>
        </a:p>
      </dgm:t>
    </dgm:pt>
    <dgm:pt modelId="{AC63065A-F5B3-4D25-A172-3490A1AC6275}" type="parTrans" cxnId="{AD67DFC0-801C-4172-9B96-870C8A9DFE6D}">
      <dgm:prSet/>
      <dgm:spPr/>
      <dgm:t>
        <a:bodyPr/>
        <a:lstStyle/>
        <a:p>
          <a:endParaRPr lang="en-US" altLang="zh-TW"/>
        </a:p>
      </dgm:t>
    </dgm:pt>
    <dgm:pt modelId="{028A49F2-660F-439A-BFA7-4FC0FA23C8C8}" type="sibTrans" cxnId="{AD67DFC0-801C-4172-9B96-870C8A9DFE6D}">
      <dgm:prSet/>
      <dgm:spPr/>
      <dgm:t>
        <a:bodyPr/>
        <a:lstStyle/>
        <a:p>
          <a:endParaRPr lang="en-US" altLang="zh-TW"/>
        </a:p>
      </dgm:t>
    </dgm:pt>
    <dgm:pt modelId="{E73BC162-EC82-41FF-A114-342207205078}" type="pres">
      <dgm:prSet presAssocID="{E15AA1E4-C9E1-4F9D-B681-9E236F56D76A}" presName="Name0" presStyleCnt="0">
        <dgm:presLayoutVars>
          <dgm:dir/>
          <dgm:animLvl val="lvl"/>
          <dgm:resizeHandles val="exact"/>
        </dgm:presLayoutVars>
      </dgm:prSet>
      <dgm:spPr/>
    </dgm:pt>
    <dgm:pt modelId="{D3BBBCA6-5F90-45FE-8C68-924B0CB3A8B1}" type="pres">
      <dgm:prSet presAssocID="{B9404637-2CE6-47FC-B3C7-A1AAD9C6838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 altLang="zh-TW"/>
        </a:p>
      </dgm:t>
    </dgm:pt>
    <dgm:pt modelId="{8AE47EFE-69E6-4083-9510-239E91F402C5}" type="pres">
      <dgm:prSet presAssocID="{9637CAE2-631A-4750-8E28-1DF3B6F09B48}" presName="parTxOnlySpace" presStyleCnt="0"/>
      <dgm:spPr/>
    </dgm:pt>
    <dgm:pt modelId="{832FB29C-E65C-47B8-9A68-30BF9184E929}" type="pres">
      <dgm:prSet presAssocID="{3FD6EAAB-BCAB-409A-AA60-CA0E77EC7ED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 altLang="zh-TW"/>
        </a:p>
      </dgm:t>
    </dgm:pt>
    <dgm:pt modelId="{334875FB-4A1B-411B-8E63-472E8A3C2FE4}" type="pres">
      <dgm:prSet presAssocID="{56945CB4-8B3B-4794-8B86-EE2C96DA3A12}" presName="parTxOnlySpace" presStyleCnt="0"/>
      <dgm:spPr/>
    </dgm:pt>
    <dgm:pt modelId="{72FF35DA-19EE-4DD4-B26C-2F65FAAB0E77}" type="pres">
      <dgm:prSet presAssocID="{0A885395-3BB2-461A-8807-767231C0723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 altLang="zh-TW"/>
        </a:p>
      </dgm:t>
    </dgm:pt>
  </dgm:ptLst>
  <dgm:cxnLst>
    <dgm:cxn modelId="{EF3A2E05-2A2D-4DC8-AAF6-BABD1FB5EDD9}" type="presOf" srcId="{E15AA1E4-C9E1-4F9D-B681-9E236F56D76A}" destId="{E73BC162-EC82-41FF-A114-342207205078}" srcOrd="0" destOrd="0" presId="urn:microsoft.com/office/officeart/2005/8/layout/chevron1"/>
    <dgm:cxn modelId="{B6FA5CAE-51A2-4EC4-A1F0-90EF4442E291}" type="presOf" srcId="{3FD6EAAB-BCAB-409A-AA60-CA0E77EC7EDE}" destId="{832FB29C-E65C-47B8-9A68-30BF9184E929}" srcOrd="0" destOrd="0" presId="urn:microsoft.com/office/officeart/2005/8/layout/chevron1"/>
    <dgm:cxn modelId="{90DD8560-72D3-4C36-B141-175B709D36D9}" srcId="{E15AA1E4-C9E1-4F9D-B681-9E236F56D76A}" destId="{3FD6EAAB-BCAB-409A-AA60-CA0E77EC7EDE}" srcOrd="1" destOrd="0" parTransId="{85A96AC1-E2B8-4BFA-820E-9328D4BB1F10}" sibTransId="{56945CB4-8B3B-4794-8B86-EE2C96DA3A12}"/>
    <dgm:cxn modelId="{AD67DFC0-801C-4172-9B96-870C8A9DFE6D}" srcId="{E15AA1E4-C9E1-4F9D-B681-9E236F56D76A}" destId="{0A885395-3BB2-461A-8807-767231C07239}" srcOrd="2" destOrd="0" parTransId="{AC63065A-F5B3-4D25-A172-3490A1AC6275}" sibTransId="{028A49F2-660F-439A-BFA7-4FC0FA23C8C8}"/>
    <dgm:cxn modelId="{39DF0124-4C0B-4A13-B41C-BF8B40DF23CB}" type="presOf" srcId="{B9404637-2CE6-47FC-B3C7-A1AAD9C6838A}" destId="{D3BBBCA6-5F90-45FE-8C68-924B0CB3A8B1}" srcOrd="0" destOrd="0" presId="urn:microsoft.com/office/officeart/2005/8/layout/chevron1"/>
    <dgm:cxn modelId="{131BD916-3329-4368-8DED-4634107301CC}" srcId="{E15AA1E4-C9E1-4F9D-B681-9E236F56D76A}" destId="{B9404637-2CE6-47FC-B3C7-A1AAD9C6838A}" srcOrd="0" destOrd="0" parTransId="{A76D9336-2843-46C3-9FAC-A58B9B34FFD1}" sibTransId="{9637CAE2-631A-4750-8E28-1DF3B6F09B48}"/>
    <dgm:cxn modelId="{74F3A242-6B5E-45B7-82CB-4A0D85D98BB9}" type="presOf" srcId="{0A885395-3BB2-461A-8807-767231C07239}" destId="{72FF35DA-19EE-4DD4-B26C-2F65FAAB0E77}" srcOrd="0" destOrd="0" presId="urn:microsoft.com/office/officeart/2005/8/layout/chevron1"/>
    <dgm:cxn modelId="{8C693666-A08A-4D22-8CB5-2B39761A40B6}" type="presParOf" srcId="{E73BC162-EC82-41FF-A114-342207205078}" destId="{D3BBBCA6-5F90-45FE-8C68-924B0CB3A8B1}" srcOrd="0" destOrd="0" presId="urn:microsoft.com/office/officeart/2005/8/layout/chevron1"/>
    <dgm:cxn modelId="{6F1898B3-7459-4DA4-ADA2-A19A16653B2E}" type="presParOf" srcId="{E73BC162-EC82-41FF-A114-342207205078}" destId="{8AE47EFE-69E6-4083-9510-239E91F402C5}" srcOrd="1" destOrd="0" presId="urn:microsoft.com/office/officeart/2005/8/layout/chevron1"/>
    <dgm:cxn modelId="{1851CB20-B9D1-48A6-B9F7-09A6568F46DC}" type="presParOf" srcId="{E73BC162-EC82-41FF-A114-342207205078}" destId="{832FB29C-E65C-47B8-9A68-30BF9184E929}" srcOrd="2" destOrd="0" presId="urn:microsoft.com/office/officeart/2005/8/layout/chevron1"/>
    <dgm:cxn modelId="{896CDAD8-946C-4783-A153-8A67DEFEEE3C}" type="presParOf" srcId="{E73BC162-EC82-41FF-A114-342207205078}" destId="{334875FB-4A1B-411B-8E63-472E8A3C2FE4}" srcOrd="3" destOrd="0" presId="urn:microsoft.com/office/officeart/2005/8/layout/chevron1"/>
    <dgm:cxn modelId="{BD04EE7E-A4CC-4CAD-8AD6-CF4BCF90DEBE}" type="presParOf" srcId="{E73BC162-EC82-41FF-A114-342207205078}" destId="{72FF35DA-19EE-4DD4-B26C-2F65FAAB0E7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15AA1E4-C9E1-4F9D-B681-9E236F56D76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9404637-2CE6-47FC-B3C7-A1AAD9C6838A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altLang="zh-TW" dirty="0" smtClean="0"/>
            <a:t>Establishing a Background Model</a:t>
          </a:r>
          <a:endParaRPr lang="en-US" altLang="zh-TW" dirty="0"/>
        </a:p>
      </dgm:t>
    </dgm:pt>
    <dgm:pt modelId="{A76D9336-2843-46C3-9FAC-A58B9B34FFD1}" type="parTrans" cxnId="{131BD916-3329-4368-8DED-4634107301CC}">
      <dgm:prSet/>
      <dgm:spPr/>
      <dgm:t>
        <a:bodyPr/>
        <a:lstStyle/>
        <a:p>
          <a:endParaRPr lang="en-US" altLang="zh-TW"/>
        </a:p>
      </dgm:t>
    </dgm:pt>
    <dgm:pt modelId="{9637CAE2-631A-4750-8E28-1DF3B6F09B48}" type="sibTrans" cxnId="{131BD916-3329-4368-8DED-4634107301CC}">
      <dgm:prSet/>
      <dgm:spPr/>
      <dgm:t>
        <a:bodyPr/>
        <a:lstStyle/>
        <a:p>
          <a:endParaRPr lang="en-US" altLang="zh-TW"/>
        </a:p>
      </dgm:t>
    </dgm:pt>
    <dgm:pt modelId="{3FD6EAAB-BCAB-409A-AA60-CA0E77EC7EDE}">
      <dgm:prSet phldrT="[Text]"/>
      <dgm:spPr>
        <a:solidFill>
          <a:schemeClr val="accent1"/>
        </a:solidFill>
      </dgm:spPr>
      <dgm:t>
        <a:bodyPr/>
        <a:lstStyle/>
        <a:p>
          <a:r>
            <a:rPr lang="en-US" altLang="zh-TW" dirty="0" smtClean="0"/>
            <a:t>Target Recognition</a:t>
          </a:r>
          <a:endParaRPr lang="en-US" altLang="zh-TW" dirty="0"/>
        </a:p>
      </dgm:t>
    </dgm:pt>
    <dgm:pt modelId="{85A96AC1-E2B8-4BFA-820E-9328D4BB1F10}" type="parTrans" cxnId="{90DD8560-72D3-4C36-B141-175B709D36D9}">
      <dgm:prSet/>
      <dgm:spPr/>
      <dgm:t>
        <a:bodyPr/>
        <a:lstStyle/>
        <a:p>
          <a:endParaRPr lang="en-US" altLang="zh-TW"/>
        </a:p>
      </dgm:t>
    </dgm:pt>
    <dgm:pt modelId="{56945CB4-8B3B-4794-8B86-EE2C96DA3A12}" type="sibTrans" cxnId="{90DD8560-72D3-4C36-B141-175B709D36D9}">
      <dgm:prSet/>
      <dgm:spPr/>
      <dgm:t>
        <a:bodyPr/>
        <a:lstStyle/>
        <a:p>
          <a:endParaRPr lang="en-US" altLang="zh-TW"/>
        </a:p>
      </dgm:t>
    </dgm:pt>
    <dgm:pt modelId="{0A885395-3BB2-461A-8807-767231C07239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altLang="zh-TW" dirty="0" smtClean="0"/>
            <a:t>Video Repairing</a:t>
          </a:r>
          <a:endParaRPr lang="en-US" altLang="zh-TW" dirty="0"/>
        </a:p>
      </dgm:t>
    </dgm:pt>
    <dgm:pt modelId="{AC63065A-F5B3-4D25-A172-3490A1AC6275}" type="parTrans" cxnId="{AD67DFC0-801C-4172-9B96-870C8A9DFE6D}">
      <dgm:prSet/>
      <dgm:spPr/>
      <dgm:t>
        <a:bodyPr/>
        <a:lstStyle/>
        <a:p>
          <a:endParaRPr lang="en-US" altLang="zh-TW"/>
        </a:p>
      </dgm:t>
    </dgm:pt>
    <dgm:pt modelId="{028A49F2-660F-439A-BFA7-4FC0FA23C8C8}" type="sibTrans" cxnId="{AD67DFC0-801C-4172-9B96-870C8A9DFE6D}">
      <dgm:prSet/>
      <dgm:spPr/>
      <dgm:t>
        <a:bodyPr/>
        <a:lstStyle/>
        <a:p>
          <a:endParaRPr lang="en-US" altLang="zh-TW"/>
        </a:p>
      </dgm:t>
    </dgm:pt>
    <dgm:pt modelId="{E73BC162-EC82-41FF-A114-342207205078}" type="pres">
      <dgm:prSet presAssocID="{E15AA1E4-C9E1-4F9D-B681-9E236F56D76A}" presName="Name0" presStyleCnt="0">
        <dgm:presLayoutVars>
          <dgm:dir/>
          <dgm:animLvl val="lvl"/>
          <dgm:resizeHandles val="exact"/>
        </dgm:presLayoutVars>
      </dgm:prSet>
      <dgm:spPr/>
    </dgm:pt>
    <dgm:pt modelId="{D3BBBCA6-5F90-45FE-8C68-924B0CB3A8B1}" type="pres">
      <dgm:prSet presAssocID="{B9404637-2CE6-47FC-B3C7-A1AAD9C6838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 altLang="zh-TW"/>
        </a:p>
      </dgm:t>
    </dgm:pt>
    <dgm:pt modelId="{8AE47EFE-69E6-4083-9510-239E91F402C5}" type="pres">
      <dgm:prSet presAssocID="{9637CAE2-631A-4750-8E28-1DF3B6F09B48}" presName="parTxOnlySpace" presStyleCnt="0"/>
      <dgm:spPr/>
    </dgm:pt>
    <dgm:pt modelId="{832FB29C-E65C-47B8-9A68-30BF9184E929}" type="pres">
      <dgm:prSet presAssocID="{3FD6EAAB-BCAB-409A-AA60-CA0E77EC7ED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 altLang="zh-TW"/>
        </a:p>
      </dgm:t>
    </dgm:pt>
    <dgm:pt modelId="{334875FB-4A1B-411B-8E63-472E8A3C2FE4}" type="pres">
      <dgm:prSet presAssocID="{56945CB4-8B3B-4794-8B86-EE2C96DA3A12}" presName="parTxOnlySpace" presStyleCnt="0"/>
      <dgm:spPr/>
    </dgm:pt>
    <dgm:pt modelId="{72FF35DA-19EE-4DD4-B26C-2F65FAAB0E77}" type="pres">
      <dgm:prSet presAssocID="{0A885395-3BB2-461A-8807-767231C0723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 altLang="zh-TW"/>
        </a:p>
      </dgm:t>
    </dgm:pt>
  </dgm:ptLst>
  <dgm:cxnLst>
    <dgm:cxn modelId="{EF3A2E05-2A2D-4DC8-AAF6-BABD1FB5EDD9}" type="presOf" srcId="{E15AA1E4-C9E1-4F9D-B681-9E236F56D76A}" destId="{E73BC162-EC82-41FF-A114-342207205078}" srcOrd="0" destOrd="0" presId="urn:microsoft.com/office/officeart/2005/8/layout/chevron1"/>
    <dgm:cxn modelId="{B6FA5CAE-51A2-4EC4-A1F0-90EF4442E291}" type="presOf" srcId="{3FD6EAAB-BCAB-409A-AA60-CA0E77EC7EDE}" destId="{832FB29C-E65C-47B8-9A68-30BF9184E929}" srcOrd="0" destOrd="0" presId="urn:microsoft.com/office/officeart/2005/8/layout/chevron1"/>
    <dgm:cxn modelId="{90DD8560-72D3-4C36-B141-175B709D36D9}" srcId="{E15AA1E4-C9E1-4F9D-B681-9E236F56D76A}" destId="{3FD6EAAB-BCAB-409A-AA60-CA0E77EC7EDE}" srcOrd="1" destOrd="0" parTransId="{85A96AC1-E2B8-4BFA-820E-9328D4BB1F10}" sibTransId="{56945CB4-8B3B-4794-8B86-EE2C96DA3A12}"/>
    <dgm:cxn modelId="{AD67DFC0-801C-4172-9B96-870C8A9DFE6D}" srcId="{E15AA1E4-C9E1-4F9D-B681-9E236F56D76A}" destId="{0A885395-3BB2-461A-8807-767231C07239}" srcOrd="2" destOrd="0" parTransId="{AC63065A-F5B3-4D25-A172-3490A1AC6275}" sibTransId="{028A49F2-660F-439A-BFA7-4FC0FA23C8C8}"/>
    <dgm:cxn modelId="{39DF0124-4C0B-4A13-B41C-BF8B40DF23CB}" type="presOf" srcId="{B9404637-2CE6-47FC-B3C7-A1AAD9C6838A}" destId="{D3BBBCA6-5F90-45FE-8C68-924B0CB3A8B1}" srcOrd="0" destOrd="0" presId="urn:microsoft.com/office/officeart/2005/8/layout/chevron1"/>
    <dgm:cxn modelId="{131BD916-3329-4368-8DED-4634107301CC}" srcId="{E15AA1E4-C9E1-4F9D-B681-9E236F56D76A}" destId="{B9404637-2CE6-47FC-B3C7-A1AAD9C6838A}" srcOrd="0" destOrd="0" parTransId="{A76D9336-2843-46C3-9FAC-A58B9B34FFD1}" sibTransId="{9637CAE2-631A-4750-8E28-1DF3B6F09B48}"/>
    <dgm:cxn modelId="{74F3A242-6B5E-45B7-82CB-4A0D85D98BB9}" type="presOf" srcId="{0A885395-3BB2-461A-8807-767231C07239}" destId="{72FF35DA-19EE-4DD4-B26C-2F65FAAB0E77}" srcOrd="0" destOrd="0" presId="urn:microsoft.com/office/officeart/2005/8/layout/chevron1"/>
    <dgm:cxn modelId="{8C693666-A08A-4D22-8CB5-2B39761A40B6}" type="presParOf" srcId="{E73BC162-EC82-41FF-A114-342207205078}" destId="{D3BBBCA6-5F90-45FE-8C68-924B0CB3A8B1}" srcOrd="0" destOrd="0" presId="urn:microsoft.com/office/officeart/2005/8/layout/chevron1"/>
    <dgm:cxn modelId="{6F1898B3-7459-4DA4-ADA2-A19A16653B2E}" type="presParOf" srcId="{E73BC162-EC82-41FF-A114-342207205078}" destId="{8AE47EFE-69E6-4083-9510-239E91F402C5}" srcOrd="1" destOrd="0" presId="urn:microsoft.com/office/officeart/2005/8/layout/chevron1"/>
    <dgm:cxn modelId="{1851CB20-B9D1-48A6-B9F7-09A6568F46DC}" type="presParOf" srcId="{E73BC162-EC82-41FF-A114-342207205078}" destId="{832FB29C-E65C-47B8-9A68-30BF9184E929}" srcOrd="2" destOrd="0" presId="urn:microsoft.com/office/officeart/2005/8/layout/chevron1"/>
    <dgm:cxn modelId="{896CDAD8-946C-4783-A153-8A67DEFEEE3C}" type="presParOf" srcId="{E73BC162-EC82-41FF-A114-342207205078}" destId="{334875FB-4A1B-411B-8E63-472E8A3C2FE4}" srcOrd="3" destOrd="0" presId="urn:microsoft.com/office/officeart/2005/8/layout/chevron1"/>
    <dgm:cxn modelId="{BD04EE7E-A4CC-4CAD-8AD6-CF4BCF90DEBE}" type="presParOf" srcId="{E73BC162-EC82-41FF-A114-342207205078}" destId="{72FF35DA-19EE-4DD4-B26C-2F65FAAB0E7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15AA1E4-C9E1-4F9D-B681-9E236F56D76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9404637-2CE6-47FC-B3C7-A1AAD9C6838A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altLang="zh-TW" dirty="0" smtClean="0"/>
            <a:t>Establishing a Background Model</a:t>
          </a:r>
          <a:endParaRPr lang="en-US" altLang="zh-TW" dirty="0"/>
        </a:p>
      </dgm:t>
    </dgm:pt>
    <dgm:pt modelId="{A76D9336-2843-46C3-9FAC-A58B9B34FFD1}" type="parTrans" cxnId="{131BD916-3329-4368-8DED-4634107301CC}">
      <dgm:prSet/>
      <dgm:spPr/>
      <dgm:t>
        <a:bodyPr/>
        <a:lstStyle/>
        <a:p>
          <a:endParaRPr lang="en-US" altLang="zh-TW"/>
        </a:p>
      </dgm:t>
    </dgm:pt>
    <dgm:pt modelId="{9637CAE2-631A-4750-8E28-1DF3B6F09B48}" type="sibTrans" cxnId="{131BD916-3329-4368-8DED-4634107301CC}">
      <dgm:prSet/>
      <dgm:spPr/>
      <dgm:t>
        <a:bodyPr/>
        <a:lstStyle/>
        <a:p>
          <a:endParaRPr lang="en-US" altLang="zh-TW"/>
        </a:p>
      </dgm:t>
    </dgm:pt>
    <dgm:pt modelId="{3FD6EAAB-BCAB-409A-AA60-CA0E77EC7EDE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altLang="zh-TW" dirty="0" smtClean="0"/>
            <a:t>Target Recognition</a:t>
          </a:r>
          <a:endParaRPr lang="en-US" altLang="zh-TW" dirty="0"/>
        </a:p>
      </dgm:t>
    </dgm:pt>
    <dgm:pt modelId="{85A96AC1-E2B8-4BFA-820E-9328D4BB1F10}" type="parTrans" cxnId="{90DD8560-72D3-4C36-B141-175B709D36D9}">
      <dgm:prSet/>
      <dgm:spPr/>
      <dgm:t>
        <a:bodyPr/>
        <a:lstStyle/>
        <a:p>
          <a:endParaRPr lang="en-US" altLang="zh-TW"/>
        </a:p>
      </dgm:t>
    </dgm:pt>
    <dgm:pt modelId="{56945CB4-8B3B-4794-8B86-EE2C96DA3A12}" type="sibTrans" cxnId="{90DD8560-72D3-4C36-B141-175B709D36D9}">
      <dgm:prSet/>
      <dgm:spPr/>
      <dgm:t>
        <a:bodyPr/>
        <a:lstStyle/>
        <a:p>
          <a:endParaRPr lang="en-US" altLang="zh-TW"/>
        </a:p>
      </dgm:t>
    </dgm:pt>
    <dgm:pt modelId="{0A885395-3BB2-461A-8807-767231C07239}">
      <dgm:prSet phldrT="[Text]"/>
      <dgm:spPr>
        <a:solidFill>
          <a:schemeClr val="accent1"/>
        </a:solidFill>
      </dgm:spPr>
      <dgm:t>
        <a:bodyPr/>
        <a:lstStyle/>
        <a:p>
          <a:r>
            <a:rPr lang="en-US" altLang="zh-TW" dirty="0" smtClean="0"/>
            <a:t>Video Repairing</a:t>
          </a:r>
          <a:endParaRPr lang="en-US" altLang="zh-TW" dirty="0"/>
        </a:p>
      </dgm:t>
    </dgm:pt>
    <dgm:pt modelId="{AC63065A-F5B3-4D25-A172-3490A1AC6275}" type="parTrans" cxnId="{AD67DFC0-801C-4172-9B96-870C8A9DFE6D}">
      <dgm:prSet/>
      <dgm:spPr/>
      <dgm:t>
        <a:bodyPr/>
        <a:lstStyle/>
        <a:p>
          <a:endParaRPr lang="en-US" altLang="zh-TW"/>
        </a:p>
      </dgm:t>
    </dgm:pt>
    <dgm:pt modelId="{028A49F2-660F-439A-BFA7-4FC0FA23C8C8}" type="sibTrans" cxnId="{AD67DFC0-801C-4172-9B96-870C8A9DFE6D}">
      <dgm:prSet/>
      <dgm:spPr/>
      <dgm:t>
        <a:bodyPr/>
        <a:lstStyle/>
        <a:p>
          <a:endParaRPr lang="en-US" altLang="zh-TW"/>
        </a:p>
      </dgm:t>
    </dgm:pt>
    <dgm:pt modelId="{E73BC162-EC82-41FF-A114-342207205078}" type="pres">
      <dgm:prSet presAssocID="{E15AA1E4-C9E1-4F9D-B681-9E236F56D76A}" presName="Name0" presStyleCnt="0">
        <dgm:presLayoutVars>
          <dgm:dir/>
          <dgm:animLvl val="lvl"/>
          <dgm:resizeHandles val="exact"/>
        </dgm:presLayoutVars>
      </dgm:prSet>
      <dgm:spPr/>
    </dgm:pt>
    <dgm:pt modelId="{D3BBBCA6-5F90-45FE-8C68-924B0CB3A8B1}" type="pres">
      <dgm:prSet presAssocID="{B9404637-2CE6-47FC-B3C7-A1AAD9C6838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 altLang="zh-TW"/>
        </a:p>
      </dgm:t>
    </dgm:pt>
    <dgm:pt modelId="{8AE47EFE-69E6-4083-9510-239E91F402C5}" type="pres">
      <dgm:prSet presAssocID="{9637CAE2-631A-4750-8E28-1DF3B6F09B48}" presName="parTxOnlySpace" presStyleCnt="0"/>
      <dgm:spPr/>
    </dgm:pt>
    <dgm:pt modelId="{832FB29C-E65C-47B8-9A68-30BF9184E929}" type="pres">
      <dgm:prSet presAssocID="{3FD6EAAB-BCAB-409A-AA60-CA0E77EC7ED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 altLang="zh-TW"/>
        </a:p>
      </dgm:t>
    </dgm:pt>
    <dgm:pt modelId="{334875FB-4A1B-411B-8E63-472E8A3C2FE4}" type="pres">
      <dgm:prSet presAssocID="{56945CB4-8B3B-4794-8B86-EE2C96DA3A12}" presName="parTxOnlySpace" presStyleCnt="0"/>
      <dgm:spPr/>
    </dgm:pt>
    <dgm:pt modelId="{72FF35DA-19EE-4DD4-B26C-2F65FAAB0E77}" type="pres">
      <dgm:prSet presAssocID="{0A885395-3BB2-461A-8807-767231C0723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 altLang="zh-TW"/>
        </a:p>
      </dgm:t>
    </dgm:pt>
  </dgm:ptLst>
  <dgm:cxnLst>
    <dgm:cxn modelId="{EF3A2E05-2A2D-4DC8-AAF6-BABD1FB5EDD9}" type="presOf" srcId="{E15AA1E4-C9E1-4F9D-B681-9E236F56D76A}" destId="{E73BC162-EC82-41FF-A114-342207205078}" srcOrd="0" destOrd="0" presId="urn:microsoft.com/office/officeart/2005/8/layout/chevron1"/>
    <dgm:cxn modelId="{B6FA5CAE-51A2-4EC4-A1F0-90EF4442E291}" type="presOf" srcId="{3FD6EAAB-BCAB-409A-AA60-CA0E77EC7EDE}" destId="{832FB29C-E65C-47B8-9A68-30BF9184E929}" srcOrd="0" destOrd="0" presId="urn:microsoft.com/office/officeart/2005/8/layout/chevron1"/>
    <dgm:cxn modelId="{90DD8560-72D3-4C36-B141-175B709D36D9}" srcId="{E15AA1E4-C9E1-4F9D-B681-9E236F56D76A}" destId="{3FD6EAAB-BCAB-409A-AA60-CA0E77EC7EDE}" srcOrd="1" destOrd="0" parTransId="{85A96AC1-E2B8-4BFA-820E-9328D4BB1F10}" sibTransId="{56945CB4-8B3B-4794-8B86-EE2C96DA3A12}"/>
    <dgm:cxn modelId="{AD67DFC0-801C-4172-9B96-870C8A9DFE6D}" srcId="{E15AA1E4-C9E1-4F9D-B681-9E236F56D76A}" destId="{0A885395-3BB2-461A-8807-767231C07239}" srcOrd="2" destOrd="0" parTransId="{AC63065A-F5B3-4D25-A172-3490A1AC6275}" sibTransId="{028A49F2-660F-439A-BFA7-4FC0FA23C8C8}"/>
    <dgm:cxn modelId="{39DF0124-4C0B-4A13-B41C-BF8B40DF23CB}" type="presOf" srcId="{B9404637-2CE6-47FC-B3C7-A1AAD9C6838A}" destId="{D3BBBCA6-5F90-45FE-8C68-924B0CB3A8B1}" srcOrd="0" destOrd="0" presId="urn:microsoft.com/office/officeart/2005/8/layout/chevron1"/>
    <dgm:cxn modelId="{131BD916-3329-4368-8DED-4634107301CC}" srcId="{E15AA1E4-C9E1-4F9D-B681-9E236F56D76A}" destId="{B9404637-2CE6-47FC-B3C7-A1AAD9C6838A}" srcOrd="0" destOrd="0" parTransId="{A76D9336-2843-46C3-9FAC-A58B9B34FFD1}" sibTransId="{9637CAE2-631A-4750-8E28-1DF3B6F09B48}"/>
    <dgm:cxn modelId="{74F3A242-6B5E-45B7-82CB-4A0D85D98BB9}" type="presOf" srcId="{0A885395-3BB2-461A-8807-767231C07239}" destId="{72FF35DA-19EE-4DD4-B26C-2F65FAAB0E77}" srcOrd="0" destOrd="0" presId="urn:microsoft.com/office/officeart/2005/8/layout/chevron1"/>
    <dgm:cxn modelId="{8C693666-A08A-4D22-8CB5-2B39761A40B6}" type="presParOf" srcId="{E73BC162-EC82-41FF-A114-342207205078}" destId="{D3BBBCA6-5F90-45FE-8C68-924B0CB3A8B1}" srcOrd="0" destOrd="0" presId="urn:microsoft.com/office/officeart/2005/8/layout/chevron1"/>
    <dgm:cxn modelId="{6F1898B3-7459-4DA4-ADA2-A19A16653B2E}" type="presParOf" srcId="{E73BC162-EC82-41FF-A114-342207205078}" destId="{8AE47EFE-69E6-4083-9510-239E91F402C5}" srcOrd="1" destOrd="0" presId="urn:microsoft.com/office/officeart/2005/8/layout/chevron1"/>
    <dgm:cxn modelId="{1851CB20-B9D1-48A6-B9F7-09A6568F46DC}" type="presParOf" srcId="{E73BC162-EC82-41FF-A114-342207205078}" destId="{832FB29C-E65C-47B8-9A68-30BF9184E929}" srcOrd="2" destOrd="0" presId="urn:microsoft.com/office/officeart/2005/8/layout/chevron1"/>
    <dgm:cxn modelId="{896CDAD8-946C-4783-A153-8A67DEFEEE3C}" type="presParOf" srcId="{E73BC162-EC82-41FF-A114-342207205078}" destId="{334875FB-4A1B-411B-8E63-472E8A3C2FE4}" srcOrd="3" destOrd="0" presId="urn:microsoft.com/office/officeart/2005/8/layout/chevron1"/>
    <dgm:cxn modelId="{BD04EE7E-A4CC-4CAD-8AD6-CF4BCF90DEBE}" type="presParOf" srcId="{E73BC162-EC82-41FF-A114-342207205078}" destId="{72FF35DA-19EE-4DD4-B26C-2F65FAAB0E7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15AA1E4-C9E1-4F9D-B681-9E236F56D76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9404637-2CE6-47FC-B3C7-A1AAD9C6838A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altLang="zh-TW" dirty="0" smtClean="0"/>
            <a:t>Establishing a Background Model</a:t>
          </a:r>
          <a:endParaRPr lang="en-US" altLang="zh-TW" dirty="0"/>
        </a:p>
      </dgm:t>
    </dgm:pt>
    <dgm:pt modelId="{A76D9336-2843-46C3-9FAC-A58B9B34FFD1}" type="parTrans" cxnId="{131BD916-3329-4368-8DED-4634107301CC}">
      <dgm:prSet/>
      <dgm:spPr/>
      <dgm:t>
        <a:bodyPr/>
        <a:lstStyle/>
        <a:p>
          <a:endParaRPr lang="en-US" altLang="zh-TW"/>
        </a:p>
      </dgm:t>
    </dgm:pt>
    <dgm:pt modelId="{9637CAE2-631A-4750-8E28-1DF3B6F09B48}" type="sibTrans" cxnId="{131BD916-3329-4368-8DED-4634107301CC}">
      <dgm:prSet/>
      <dgm:spPr/>
      <dgm:t>
        <a:bodyPr/>
        <a:lstStyle/>
        <a:p>
          <a:endParaRPr lang="en-US" altLang="zh-TW"/>
        </a:p>
      </dgm:t>
    </dgm:pt>
    <dgm:pt modelId="{3FD6EAAB-BCAB-409A-AA60-CA0E77EC7EDE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altLang="zh-TW" dirty="0" smtClean="0"/>
            <a:t>Target Recognition</a:t>
          </a:r>
          <a:endParaRPr lang="en-US" altLang="zh-TW" dirty="0"/>
        </a:p>
      </dgm:t>
    </dgm:pt>
    <dgm:pt modelId="{85A96AC1-E2B8-4BFA-820E-9328D4BB1F10}" type="parTrans" cxnId="{90DD8560-72D3-4C36-B141-175B709D36D9}">
      <dgm:prSet/>
      <dgm:spPr/>
      <dgm:t>
        <a:bodyPr/>
        <a:lstStyle/>
        <a:p>
          <a:endParaRPr lang="en-US" altLang="zh-TW"/>
        </a:p>
      </dgm:t>
    </dgm:pt>
    <dgm:pt modelId="{56945CB4-8B3B-4794-8B86-EE2C96DA3A12}" type="sibTrans" cxnId="{90DD8560-72D3-4C36-B141-175B709D36D9}">
      <dgm:prSet/>
      <dgm:spPr/>
      <dgm:t>
        <a:bodyPr/>
        <a:lstStyle/>
        <a:p>
          <a:endParaRPr lang="en-US" altLang="zh-TW"/>
        </a:p>
      </dgm:t>
    </dgm:pt>
    <dgm:pt modelId="{0A885395-3BB2-461A-8807-767231C07239}">
      <dgm:prSet phldrT="[Text]"/>
      <dgm:spPr>
        <a:solidFill>
          <a:schemeClr val="accent1"/>
        </a:solidFill>
      </dgm:spPr>
      <dgm:t>
        <a:bodyPr/>
        <a:lstStyle/>
        <a:p>
          <a:r>
            <a:rPr lang="en-US" altLang="zh-TW" dirty="0" smtClean="0"/>
            <a:t>Video Repairing</a:t>
          </a:r>
          <a:endParaRPr lang="en-US" altLang="zh-TW" dirty="0"/>
        </a:p>
      </dgm:t>
    </dgm:pt>
    <dgm:pt modelId="{AC63065A-F5B3-4D25-A172-3490A1AC6275}" type="parTrans" cxnId="{AD67DFC0-801C-4172-9B96-870C8A9DFE6D}">
      <dgm:prSet/>
      <dgm:spPr/>
      <dgm:t>
        <a:bodyPr/>
        <a:lstStyle/>
        <a:p>
          <a:endParaRPr lang="en-US" altLang="zh-TW"/>
        </a:p>
      </dgm:t>
    </dgm:pt>
    <dgm:pt modelId="{028A49F2-660F-439A-BFA7-4FC0FA23C8C8}" type="sibTrans" cxnId="{AD67DFC0-801C-4172-9B96-870C8A9DFE6D}">
      <dgm:prSet/>
      <dgm:spPr/>
      <dgm:t>
        <a:bodyPr/>
        <a:lstStyle/>
        <a:p>
          <a:endParaRPr lang="en-US" altLang="zh-TW"/>
        </a:p>
      </dgm:t>
    </dgm:pt>
    <dgm:pt modelId="{E73BC162-EC82-41FF-A114-342207205078}" type="pres">
      <dgm:prSet presAssocID="{E15AA1E4-C9E1-4F9D-B681-9E236F56D76A}" presName="Name0" presStyleCnt="0">
        <dgm:presLayoutVars>
          <dgm:dir/>
          <dgm:animLvl val="lvl"/>
          <dgm:resizeHandles val="exact"/>
        </dgm:presLayoutVars>
      </dgm:prSet>
      <dgm:spPr/>
    </dgm:pt>
    <dgm:pt modelId="{D3BBBCA6-5F90-45FE-8C68-924B0CB3A8B1}" type="pres">
      <dgm:prSet presAssocID="{B9404637-2CE6-47FC-B3C7-A1AAD9C6838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 altLang="zh-TW"/>
        </a:p>
      </dgm:t>
    </dgm:pt>
    <dgm:pt modelId="{8AE47EFE-69E6-4083-9510-239E91F402C5}" type="pres">
      <dgm:prSet presAssocID="{9637CAE2-631A-4750-8E28-1DF3B6F09B48}" presName="parTxOnlySpace" presStyleCnt="0"/>
      <dgm:spPr/>
    </dgm:pt>
    <dgm:pt modelId="{832FB29C-E65C-47B8-9A68-30BF9184E929}" type="pres">
      <dgm:prSet presAssocID="{3FD6EAAB-BCAB-409A-AA60-CA0E77EC7ED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 altLang="zh-TW"/>
        </a:p>
      </dgm:t>
    </dgm:pt>
    <dgm:pt modelId="{334875FB-4A1B-411B-8E63-472E8A3C2FE4}" type="pres">
      <dgm:prSet presAssocID="{56945CB4-8B3B-4794-8B86-EE2C96DA3A12}" presName="parTxOnlySpace" presStyleCnt="0"/>
      <dgm:spPr/>
    </dgm:pt>
    <dgm:pt modelId="{72FF35DA-19EE-4DD4-B26C-2F65FAAB0E77}" type="pres">
      <dgm:prSet presAssocID="{0A885395-3BB2-461A-8807-767231C0723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 altLang="zh-TW"/>
        </a:p>
      </dgm:t>
    </dgm:pt>
  </dgm:ptLst>
  <dgm:cxnLst>
    <dgm:cxn modelId="{EF3A2E05-2A2D-4DC8-AAF6-BABD1FB5EDD9}" type="presOf" srcId="{E15AA1E4-C9E1-4F9D-B681-9E236F56D76A}" destId="{E73BC162-EC82-41FF-A114-342207205078}" srcOrd="0" destOrd="0" presId="urn:microsoft.com/office/officeart/2005/8/layout/chevron1"/>
    <dgm:cxn modelId="{B6FA5CAE-51A2-4EC4-A1F0-90EF4442E291}" type="presOf" srcId="{3FD6EAAB-BCAB-409A-AA60-CA0E77EC7EDE}" destId="{832FB29C-E65C-47B8-9A68-30BF9184E929}" srcOrd="0" destOrd="0" presId="urn:microsoft.com/office/officeart/2005/8/layout/chevron1"/>
    <dgm:cxn modelId="{90DD8560-72D3-4C36-B141-175B709D36D9}" srcId="{E15AA1E4-C9E1-4F9D-B681-9E236F56D76A}" destId="{3FD6EAAB-BCAB-409A-AA60-CA0E77EC7EDE}" srcOrd="1" destOrd="0" parTransId="{85A96AC1-E2B8-4BFA-820E-9328D4BB1F10}" sibTransId="{56945CB4-8B3B-4794-8B86-EE2C96DA3A12}"/>
    <dgm:cxn modelId="{AD67DFC0-801C-4172-9B96-870C8A9DFE6D}" srcId="{E15AA1E4-C9E1-4F9D-B681-9E236F56D76A}" destId="{0A885395-3BB2-461A-8807-767231C07239}" srcOrd="2" destOrd="0" parTransId="{AC63065A-F5B3-4D25-A172-3490A1AC6275}" sibTransId="{028A49F2-660F-439A-BFA7-4FC0FA23C8C8}"/>
    <dgm:cxn modelId="{39DF0124-4C0B-4A13-B41C-BF8B40DF23CB}" type="presOf" srcId="{B9404637-2CE6-47FC-B3C7-A1AAD9C6838A}" destId="{D3BBBCA6-5F90-45FE-8C68-924B0CB3A8B1}" srcOrd="0" destOrd="0" presId="urn:microsoft.com/office/officeart/2005/8/layout/chevron1"/>
    <dgm:cxn modelId="{131BD916-3329-4368-8DED-4634107301CC}" srcId="{E15AA1E4-C9E1-4F9D-B681-9E236F56D76A}" destId="{B9404637-2CE6-47FC-B3C7-A1AAD9C6838A}" srcOrd="0" destOrd="0" parTransId="{A76D9336-2843-46C3-9FAC-A58B9B34FFD1}" sibTransId="{9637CAE2-631A-4750-8E28-1DF3B6F09B48}"/>
    <dgm:cxn modelId="{74F3A242-6B5E-45B7-82CB-4A0D85D98BB9}" type="presOf" srcId="{0A885395-3BB2-461A-8807-767231C07239}" destId="{72FF35DA-19EE-4DD4-B26C-2F65FAAB0E77}" srcOrd="0" destOrd="0" presId="urn:microsoft.com/office/officeart/2005/8/layout/chevron1"/>
    <dgm:cxn modelId="{8C693666-A08A-4D22-8CB5-2B39761A40B6}" type="presParOf" srcId="{E73BC162-EC82-41FF-A114-342207205078}" destId="{D3BBBCA6-5F90-45FE-8C68-924B0CB3A8B1}" srcOrd="0" destOrd="0" presId="urn:microsoft.com/office/officeart/2005/8/layout/chevron1"/>
    <dgm:cxn modelId="{6F1898B3-7459-4DA4-ADA2-A19A16653B2E}" type="presParOf" srcId="{E73BC162-EC82-41FF-A114-342207205078}" destId="{8AE47EFE-69E6-4083-9510-239E91F402C5}" srcOrd="1" destOrd="0" presId="urn:microsoft.com/office/officeart/2005/8/layout/chevron1"/>
    <dgm:cxn modelId="{1851CB20-B9D1-48A6-B9F7-09A6568F46DC}" type="presParOf" srcId="{E73BC162-EC82-41FF-A114-342207205078}" destId="{832FB29C-E65C-47B8-9A68-30BF9184E929}" srcOrd="2" destOrd="0" presId="urn:microsoft.com/office/officeart/2005/8/layout/chevron1"/>
    <dgm:cxn modelId="{896CDAD8-946C-4783-A153-8A67DEFEEE3C}" type="presParOf" srcId="{E73BC162-EC82-41FF-A114-342207205078}" destId="{334875FB-4A1B-411B-8E63-472E8A3C2FE4}" srcOrd="3" destOrd="0" presId="urn:microsoft.com/office/officeart/2005/8/layout/chevron1"/>
    <dgm:cxn modelId="{BD04EE7E-A4CC-4CAD-8AD6-CF4BCF90DEBE}" type="presParOf" srcId="{E73BC162-EC82-41FF-A114-342207205078}" destId="{72FF35DA-19EE-4DD4-B26C-2F65FAAB0E7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15AA1E4-C9E1-4F9D-B681-9E236F56D76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9404637-2CE6-47FC-B3C7-A1AAD9C6838A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altLang="zh-TW" dirty="0" smtClean="0"/>
            <a:t>Establishing a Background Model</a:t>
          </a:r>
          <a:endParaRPr lang="en-US" altLang="zh-TW" dirty="0"/>
        </a:p>
      </dgm:t>
    </dgm:pt>
    <dgm:pt modelId="{A76D9336-2843-46C3-9FAC-A58B9B34FFD1}" type="parTrans" cxnId="{131BD916-3329-4368-8DED-4634107301CC}">
      <dgm:prSet/>
      <dgm:spPr/>
      <dgm:t>
        <a:bodyPr/>
        <a:lstStyle/>
        <a:p>
          <a:endParaRPr lang="en-US" altLang="zh-TW"/>
        </a:p>
      </dgm:t>
    </dgm:pt>
    <dgm:pt modelId="{9637CAE2-631A-4750-8E28-1DF3B6F09B48}" type="sibTrans" cxnId="{131BD916-3329-4368-8DED-4634107301CC}">
      <dgm:prSet/>
      <dgm:spPr/>
      <dgm:t>
        <a:bodyPr/>
        <a:lstStyle/>
        <a:p>
          <a:endParaRPr lang="en-US" altLang="zh-TW"/>
        </a:p>
      </dgm:t>
    </dgm:pt>
    <dgm:pt modelId="{3FD6EAAB-BCAB-409A-AA60-CA0E77EC7EDE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altLang="zh-TW" dirty="0" smtClean="0"/>
            <a:t>Target Recognition</a:t>
          </a:r>
          <a:endParaRPr lang="en-US" altLang="zh-TW" dirty="0"/>
        </a:p>
      </dgm:t>
    </dgm:pt>
    <dgm:pt modelId="{85A96AC1-E2B8-4BFA-820E-9328D4BB1F10}" type="parTrans" cxnId="{90DD8560-72D3-4C36-B141-175B709D36D9}">
      <dgm:prSet/>
      <dgm:spPr/>
      <dgm:t>
        <a:bodyPr/>
        <a:lstStyle/>
        <a:p>
          <a:endParaRPr lang="en-US" altLang="zh-TW"/>
        </a:p>
      </dgm:t>
    </dgm:pt>
    <dgm:pt modelId="{56945CB4-8B3B-4794-8B86-EE2C96DA3A12}" type="sibTrans" cxnId="{90DD8560-72D3-4C36-B141-175B709D36D9}">
      <dgm:prSet/>
      <dgm:spPr/>
      <dgm:t>
        <a:bodyPr/>
        <a:lstStyle/>
        <a:p>
          <a:endParaRPr lang="en-US" altLang="zh-TW"/>
        </a:p>
      </dgm:t>
    </dgm:pt>
    <dgm:pt modelId="{0A885395-3BB2-461A-8807-767231C07239}">
      <dgm:prSet phldrT="[Text]"/>
      <dgm:spPr>
        <a:solidFill>
          <a:schemeClr val="accent1"/>
        </a:solidFill>
      </dgm:spPr>
      <dgm:t>
        <a:bodyPr/>
        <a:lstStyle/>
        <a:p>
          <a:r>
            <a:rPr lang="en-US" altLang="zh-TW" dirty="0" smtClean="0"/>
            <a:t>Video Repairing</a:t>
          </a:r>
          <a:endParaRPr lang="en-US" altLang="zh-TW" dirty="0"/>
        </a:p>
      </dgm:t>
    </dgm:pt>
    <dgm:pt modelId="{AC63065A-F5B3-4D25-A172-3490A1AC6275}" type="parTrans" cxnId="{AD67DFC0-801C-4172-9B96-870C8A9DFE6D}">
      <dgm:prSet/>
      <dgm:spPr/>
      <dgm:t>
        <a:bodyPr/>
        <a:lstStyle/>
        <a:p>
          <a:endParaRPr lang="en-US" altLang="zh-TW"/>
        </a:p>
      </dgm:t>
    </dgm:pt>
    <dgm:pt modelId="{028A49F2-660F-439A-BFA7-4FC0FA23C8C8}" type="sibTrans" cxnId="{AD67DFC0-801C-4172-9B96-870C8A9DFE6D}">
      <dgm:prSet/>
      <dgm:spPr/>
      <dgm:t>
        <a:bodyPr/>
        <a:lstStyle/>
        <a:p>
          <a:endParaRPr lang="en-US" altLang="zh-TW"/>
        </a:p>
      </dgm:t>
    </dgm:pt>
    <dgm:pt modelId="{E73BC162-EC82-41FF-A114-342207205078}" type="pres">
      <dgm:prSet presAssocID="{E15AA1E4-C9E1-4F9D-B681-9E236F56D76A}" presName="Name0" presStyleCnt="0">
        <dgm:presLayoutVars>
          <dgm:dir/>
          <dgm:animLvl val="lvl"/>
          <dgm:resizeHandles val="exact"/>
        </dgm:presLayoutVars>
      </dgm:prSet>
      <dgm:spPr/>
    </dgm:pt>
    <dgm:pt modelId="{D3BBBCA6-5F90-45FE-8C68-924B0CB3A8B1}" type="pres">
      <dgm:prSet presAssocID="{B9404637-2CE6-47FC-B3C7-A1AAD9C6838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 altLang="zh-TW"/>
        </a:p>
      </dgm:t>
    </dgm:pt>
    <dgm:pt modelId="{8AE47EFE-69E6-4083-9510-239E91F402C5}" type="pres">
      <dgm:prSet presAssocID="{9637CAE2-631A-4750-8E28-1DF3B6F09B48}" presName="parTxOnlySpace" presStyleCnt="0"/>
      <dgm:spPr/>
    </dgm:pt>
    <dgm:pt modelId="{832FB29C-E65C-47B8-9A68-30BF9184E929}" type="pres">
      <dgm:prSet presAssocID="{3FD6EAAB-BCAB-409A-AA60-CA0E77EC7ED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 altLang="zh-TW"/>
        </a:p>
      </dgm:t>
    </dgm:pt>
    <dgm:pt modelId="{334875FB-4A1B-411B-8E63-472E8A3C2FE4}" type="pres">
      <dgm:prSet presAssocID="{56945CB4-8B3B-4794-8B86-EE2C96DA3A12}" presName="parTxOnlySpace" presStyleCnt="0"/>
      <dgm:spPr/>
    </dgm:pt>
    <dgm:pt modelId="{72FF35DA-19EE-4DD4-B26C-2F65FAAB0E77}" type="pres">
      <dgm:prSet presAssocID="{0A885395-3BB2-461A-8807-767231C0723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 altLang="zh-TW"/>
        </a:p>
      </dgm:t>
    </dgm:pt>
  </dgm:ptLst>
  <dgm:cxnLst>
    <dgm:cxn modelId="{EF3A2E05-2A2D-4DC8-AAF6-BABD1FB5EDD9}" type="presOf" srcId="{E15AA1E4-C9E1-4F9D-B681-9E236F56D76A}" destId="{E73BC162-EC82-41FF-A114-342207205078}" srcOrd="0" destOrd="0" presId="urn:microsoft.com/office/officeart/2005/8/layout/chevron1"/>
    <dgm:cxn modelId="{B6FA5CAE-51A2-4EC4-A1F0-90EF4442E291}" type="presOf" srcId="{3FD6EAAB-BCAB-409A-AA60-CA0E77EC7EDE}" destId="{832FB29C-E65C-47B8-9A68-30BF9184E929}" srcOrd="0" destOrd="0" presId="urn:microsoft.com/office/officeart/2005/8/layout/chevron1"/>
    <dgm:cxn modelId="{90DD8560-72D3-4C36-B141-175B709D36D9}" srcId="{E15AA1E4-C9E1-4F9D-B681-9E236F56D76A}" destId="{3FD6EAAB-BCAB-409A-AA60-CA0E77EC7EDE}" srcOrd="1" destOrd="0" parTransId="{85A96AC1-E2B8-4BFA-820E-9328D4BB1F10}" sibTransId="{56945CB4-8B3B-4794-8B86-EE2C96DA3A12}"/>
    <dgm:cxn modelId="{AD67DFC0-801C-4172-9B96-870C8A9DFE6D}" srcId="{E15AA1E4-C9E1-4F9D-B681-9E236F56D76A}" destId="{0A885395-3BB2-461A-8807-767231C07239}" srcOrd="2" destOrd="0" parTransId="{AC63065A-F5B3-4D25-A172-3490A1AC6275}" sibTransId="{028A49F2-660F-439A-BFA7-4FC0FA23C8C8}"/>
    <dgm:cxn modelId="{39DF0124-4C0B-4A13-B41C-BF8B40DF23CB}" type="presOf" srcId="{B9404637-2CE6-47FC-B3C7-A1AAD9C6838A}" destId="{D3BBBCA6-5F90-45FE-8C68-924B0CB3A8B1}" srcOrd="0" destOrd="0" presId="urn:microsoft.com/office/officeart/2005/8/layout/chevron1"/>
    <dgm:cxn modelId="{131BD916-3329-4368-8DED-4634107301CC}" srcId="{E15AA1E4-C9E1-4F9D-B681-9E236F56D76A}" destId="{B9404637-2CE6-47FC-B3C7-A1AAD9C6838A}" srcOrd="0" destOrd="0" parTransId="{A76D9336-2843-46C3-9FAC-A58B9B34FFD1}" sibTransId="{9637CAE2-631A-4750-8E28-1DF3B6F09B48}"/>
    <dgm:cxn modelId="{74F3A242-6B5E-45B7-82CB-4A0D85D98BB9}" type="presOf" srcId="{0A885395-3BB2-461A-8807-767231C07239}" destId="{72FF35DA-19EE-4DD4-B26C-2F65FAAB0E77}" srcOrd="0" destOrd="0" presId="urn:microsoft.com/office/officeart/2005/8/layout/chevron1"/>
    <dgm:cxn modelId="{8C693666-A08A-4D22-8CB5-2B39761A40B6}" type="presParOf" srcId="{E73BC162-EC82-41FF-A114-342207205078}" destId="{D3BBBCA6-5F90-45FE-8C68-924B0CB3A8B1}" srcOrd="0" destOrd="0" presId="urn:microsoft.com/office/officeart/2005/8/layout/chevron1"/>
    <dgm:cxn modelId="{6F1898B3-7459-4DA4-ADA2-A19A16653B2E}" type="presParOf" srcId="{E73BC162-EC82-41FF-A114-342207205078}" destId="{8AE47EFE-69E6-4083-9510-239E91F402C5}" srcOrd="1" destOrd="0" presId="urn:microsoft.com/office/officeart/2005/8/layout/chevron1"/>
    <dgm:cxn modelId="{1851CB20-B9D1-48A6-B9F7-09A6568F46DC}" type="presParOf" srcId="{E73BC162-EC82-41FF-A114-342207205078}" destId="{832FB29C-E65C-47B8-9A68-30BF9184E929}" srcOrd="2" destOrd="0" presId="urn:microsoft.com/office/officeart/2005/8/layout/chevron1"/>
    <dgm:cxn modelId="{896CDAD8-946C-4783-A153-8A67DEFEEE3C}" type="presParOf" srcId="{E73BC162-EC82-41FF-A114-342207205078}" destId="{334875FB-4A1B-411B-8E63-472E8A3C2FE4}" srcOrd="3" destOrd="0" presId="urn:microsoft.com/office/officeart/2005/8/layout/chevron1"/>
    <dgm:cxn modelId="{BD04EE7E-A4CC-4CAD-8AD6-CF4BCF90DEBE}" type="presParOf" srcId="{E73BC162-EC82-41FF-A114-342207205078}" destId="{72FF35DA-19EE-4DD4-B26C-2F65FAAB0E7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15AA1E4-C9E1-4F9D-B681-9E236F56D76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9404637-2CE6-47FC-B3C7-A1AAD9C6838A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altLang="zh-TW" dirty="0" smtClean="0"/>
            <a:t>Establishing a Background Model</a:t>
          </a:r>
          <a:endParaRPr lang="en-US" altLang="zh-TW" dirty="0"/>
        </a:p>
      </dgm:t>
    </dgm:pt>
    <dgm:pt modelId="{A76D9336-2843-46C3-9FAC-A58B9B34FFD1}" type="parTrans" cxnId="{131BD916-3329-4368-8DED-4634107301CC}">
      <dgm:prSet/>
      <dgm:spPr/>
      <dgm:t>
        <a:bodyPr/>
        <a:lstStyle/>
        <a:p>
          <a:endParaRPr lang="en-US" altLang="zh-TW"/>
        </a:p>
      </dgm:t>
    </dgm:pt>
    <dgm:pt modelId="{9637CAE2-631A-4750-8E28-1DF3B6F09B48}" type="sibTrans" cxnId="{131BD916-3329-4368-8DED-4634107301CC}">
      <dgm:prSet/>
      <dgm:spPr/>
      <dgm:t>
        <a:bodyPr/>
        <a:lstStyle/>
        <a:p>
          <a:endParaRPr lang="en-US" altLang="zh-TW"/>
        </a:p>
      </dgm:t>
    </dgm:pt>
    <dgm:pt modelId="{3FD6EAAB-BCAB-409A-AA60-CA0E77EC7EDE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altLang="zh-TW" dirty="0" smtClean="0"/>
            <a:t>Target Recognition</a:t>
          </a:r>
          <a:endParaRPr lang="en-US" altLang="zh-TW" dirty="0"/>
        </a:p>
      </dgm:t>
    </dgm:pt>
    <dgm:pt modelId="{85A96AC1-E2B8-4BFA-820E-9328D4BB1F10}" type="parTrans" cxnId="{90DD8560-72D3-4C36-B141-175B709D36D9}">
      <dgm:prSet/>
      <dgm:spPr/>
      <dgm:t>
        <a:bodyPr/>
        <a:lstStyle/>
        <a:p>
          <a:endParaRPr lang="en-US" altLang="zh-TW"/>
        </a:p>
      </dgm:t>
    </dgm:pt>
    <dgm:pt modelId="{56945CB4-8B3B-4794-8B86-EE2C96DA3A12}" type="sibTrans" cxnId="{90DD8560-72D3-4C36-B141-175B709D36D9}">
      <dgm:prSet/>
      <dgm:spPr/>
      <dgm:t>
        <a:bodyPr/>
        <a:lstStyle/>
        <a:p>
          <a:endParaRPr lang="en-US" altLang="zh-TW"/>
        </a:p>
      </dgm:t>
    </dgm:pt>
    <dgm:pt modelId="{0A885395-3BB2-461A-8807-767231C07239}">
      <dgm:prSet phldrT="[Text]"/>
      <dgm:spPr>
        <a:solidFill>
          <a:schemeClr val="accent1"/>
        </a:solidFill>
      </dgm:spPr>
      <dgm:t>
        <a:bodyPr/>
        <a:lstStyle/>
        <a:p>
          <a:r>
            <a:rPr lang="en-US" altLang="zh-TW" dirty="0" smtClean="0"/>
            <a:t>Video Repairing</a:t>
          </a:r>
          <a:endParaRPr lang="en-US" altLang="zh-TW" dirty="0"/>
        </a:p>
      </dgm:t>
    </dgm:pt>
    <dgm:pt modelId="{AC63065A-F5B3-4D25-A172-3490A1AC6275}" type="parTrans" cxnId="{AD67DFC0-801C-4172-9B96-870C8A9DFE6D}">
      <dgm:prSet/>
      <dgm:spPr/>
      <dgm:t>
        <a:bodyPr/>
        <a:lstStyle/>
        <a:p>
          <a:endParaRPr lang="en-US" altLang="zh-TW"/>
        </a:p>
      </dgm:t>
    </dgm:pt>
    <dgm:pt modelId="{028A49F2-660F-439A-BFA7-4FC0FA23C8C8}" type="sibTrans" cxnId="{AD67DFC0-801C-4172-9B96-870C8A9DFE6D}">
      <dgm:prSet/>
      <dgm:spPr/>
      <dgm:t>
        <a:bodyPr/>
        <a:lstStyle/>
        <a:p>
          <a:endParaRPr lang="en-US" altLang="zh-TW"/>
        </a:p>
      </dgm:t>
    </dgm:pt>
    <dgm:pt modelId="{E73BC162-EC82-41FF-A114-342207205078}" type="pres">
      <dgm:prSet presAssocID="{E15AA1E4-C9E1-4F9D-B681-9E236F56D76A}" presName="Name0" presStyleCnt="0">
        <dgm:presLayoutVars>
          <dgm:dir/>
          <dgm:animLvl val="lvl"/>
          <dgm:resizeHandles val="exact"/>
        </dgm:presLayoutVars>
      </dgm:prSet>
      <dgm:spPr/>
    </dgm:pt>
    <dgm:pt modelId="{D3BBBCA6-5F90-45FE-8C68-924B0CB3A8B1}" type="pres">
      <dgm:prSet presAssocID="{B9404637-2CE6-47FC-B3C7-A1AAD9C6838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 altLang="zh-TW"/>
        </a:p>
      </dgm:t>
    </dgm:pt>
    <dgm:pt modelId="{8AE47EFE-69E6-4083-9510-239E91F402C5}" type="pres">
      <dgm:prSet presAssocID="{9637CAE2-631A-4750-8E28-1DF3B6F09B48}" presName="parTxOnlySpace" presStyleCnt="0"/>
      <dgm:spPr/>
    </dgm:pt>
    <dgm:pt modelId="{832FB29C-E65C-47B8-9A68-30BF9184E929}" type="pres">
      <dgm:prSet presAssocID="{3FD6EAAB-BCAB-409A-AA60-CA0E77EC7ED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 altLang="zh-TW"/>
        </a:p>
      </dgm:t>
    </dgm:pt>
    <dgm:pt modelId="{334875FB-4A1B-411B-8E63-472E8A3C2FE4}" type="pres">
      <dgm:prSet presAssocID="{56945CB4-8B3B-4794-8B86-EE2C96DA3A12}" presName="parTxOnlySpace" presStyleCnt="0"/>
      <dgm:spPr/>
    </dgm:pt>
    <dgm:pt modelId="{72FF35DA-19EE-4DD4-B26C-2F65FAAB0E77}" type="pres">
      <dgm:prSet presAssocID="{0A885395-3BB2-461A-8807-767231C0723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 altLang="zh-TW"/>
        </a:p>
      </dgm:t>
    </dgm:pt>
  </dgm:ptLst>
  <dgm:cxnLst>
    <dgm:cxn modelId="{EF3A2E05-2A2D-4DC8-AAF6-BABD1FB5EDD9}" type="presOf" srcId="{E15AA1E4-C9E1-4F9D-B681-9E236F56D76A}" destId="{E73BC162-EC82-41FF-A114-342207205078}" srcOrd="0" destOrd="0" presId="urn:microsoft.com/office/officeart/2005/8/layout/chevron1"/>
    <dgm:cxn modelId="{B6FA5CAE-51A2-4EC4-A1F0-90EF4442E291}" type="presOf" srcId="{3FD6EAAB-BCAB-409A-AA60-CA0E77EC7EDE}" destId="{832FB29C-E65C-47B8-9A68-30BF9184E929}" srcOrd="0" destOrd="0" presId="urn:microsoft.com/office/officeart/2005/8/layout/chevron1"/>
    <dgm:cxn modelId="{90DD8560-72D3-4C36-B141-175B709D36D9}" srcId="{E15AA1E4-C9E1-4F9D-B681-9E236F56D76A}" destId="{3FD6EAAB-BCAB-409A-AA60-CA0E77EC7EDE}" srcOrd="1" destOrd="0" parTransId="{85A96AC1-E2B8-4BFA-820E-9328D4BB1F10}" sibTransId="{56945CB4-8B3B-4794-8B86-EE2C96DA3A12}"/>
    <dgm:cxn modelId="{AD67DFC0-801C-4172-9B96-870C8A9DFE6D}" srcId="{E15AA1E4-C9E1-4F9D-B681-9E236F56D76A}" destId="{0A885395-3BB2-461A-8807-767231C07239}" srcOrd="2" destOrd="0" parTransId="{AC63065A-F5B3-4D25-A172-3490A1AC6275}" sibTransId="{028A49F2-660F-439A-BFA7-4FC0FA23C8C8}"/>
    <dgm:cxn modelId="{39DF0124-4C0B-4A13-B41C-BF8B40DF23CB}" type="presOf" srcId="{B9404637-2CE6-47FC-B3C7-A1AAD9C6838A}" destId="{D3BBBCA6-5F90-45FE-8C68-924B0CB3A8B1}" srcOrd="0" destOrd="0" presId="urn:microsoft.com/office/officeart/2005/8/layout/chevron1"/>
    <dgm:cxn modelId="{131BD916-3329-4368-8DED-4634107301CC}" srcId="{E15AA1E4-C9E1-4F9D-B681-9E236F56D76A}" destId="{B9404637-2CE6-47FC-B3C7-A1AAD9C6838A}" srcOrd="0" destOrd="0" parTransId="{A76D9336-2843-46C3-9FAC-A58B9B34FFD1}" sibTransId="{9637CAE2-631A-4750-8E28-1DF3B6F09B48}"/>
    <dgm:cxn modelId="{74F3A242-6B5E-45B7-82CB-4A0D85D98BB9}" type="presOf" srcId="{0A885395-3BB2-461A-8807-767231C07239}" destId="{72FF35DA-19EE-4DD4-B26C-2F65FAAB0E77}" srcOrd="0" destOrd="0" presId="urn:microsoft.com/office/officeart/2005/8/layout/chevron1"/>
    <dgm:cxn modelId="{8C693666-A08A-4D22-8CB5-2B39761A40B6}" type="presParOf" srcId="{E73BC162-EC82-41FF-A114-342207205078}" destId="{D3BBBCA6-5F90-45FE-8C68-924B0CB3A8B1}" srcOrd="0" destOrd="0" presId="urn:microsoft.com/office/officeart/2005/8/layout/chevron1"/>
    <dgm:cxn modelId="{6F1898B3-7459-4DA4-ADA2-A19A16653B2E}" type="presParOf" srcId="{E73BC162-EC82-41FF-A114-342207205078}" destId="{8AE47EFE-69E6-4083-9510-239E91F402C5}" srcOrd="1" destOrd="0" presId="urn:microsoft.com/office/officeart/2005/8/layout/chevron1"/>
    <dgm:cxn modelId="{1851CB20-B9D1-48A6-B9F7-09A6568F46DC}" type="presParOf" srcId="{E73BC162-EC82-41FF-A114-342207205078}" destId="{832FB29C-E65C-47B8-9A68-30BF9184E929}" srcOrd="2" destOrd="0" presId="urn:microsoft.com/office/officeart/2005/8/layout/chevron1"/>
    <dgm:cxn modelId="{896CDAD8-946C-4783-A153-8A67DEFEEE3C}" type="presParOf" srcId="{E73BC162-EC82-41FF-A114-342207205078}" destId="{334875FB-4A1B-411B-8E63-472E8A3C2FE4}" srcOrd="3" destOrd="0" presId="urn:microsoft.com/office/officeart/2005/8/layout/chevron1"/>
    <dgm:cxn modelId="{BD04EE7E-A4CC-4CAD-8AD6-CF4BCF90DEBE}" type="presParOf" srcId="{E73BC162-EC82-41FF-A114-342207205078}" destId="{72FF35DA-19EE-4DD4-B26C-2F65FAAB0E7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BBBCA6-5F90-45FE-8C68-924B0CB3A8B1}">
      <dsp:nvSpPr>
        <dsp:cNvPr id="0" name=""/>
        <dsp:cNvSpPr/>
      </dsp:nvSpPr>
      <dsp:spPr>
        <a:xfrm>
          <a:off x="3212" y="0"/>
          <a:ext cx="3913697" cy="8604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700" kern="1200" dirty="0" smtClean="0"/>
            <a:t>Establishing a Background Model</a:t>
          </a:r>
          <a:endParaRPr lang="en-US" altLang="zh-TW" sz="2700" kern="1200" dirty="0"/>
        </a:p>
      </dsp:txBody>
      <dsp:txXfrm>
        <a:off x="433452" y="0"/>
        <a:ext cx="3053217" cy="860480"/>
      </dsp:txXfrm>
    </dsp:sp>
    <dsp:sp modelId="{832FB29C-E65C-47B8-9A68-30BF9184E929}">
      <dsp:nvSpPr>
        <dsp:cNvPr id="0" name=""/>
        <dsp:cNvSpPr/>
      </dsp:nvSpPr>
      <dsp:spPr>
        <a:xfrm>
          <a:off x="3525540" y="0"/>
          <a:ext cx="3913697" cy="860480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700" kern="1200" dirty="0" smtClean="0"/>
            <a:t>Target Recognition</a:t>
          </a:r>
          <a:endParaRPr lang="en-US" altLang="zh-TW" sz="2700" kern="1200" dirty="0"/>
        </a:p>
      </dsp:txBody>
      <dsp:txXfrm>
        <a:off x="3955780" y="0"/>
        <a:ext cx="3053217" cy="860480"/>
      </dsp:txXfrm>
    </dsp:sp>
    <dsp:sp modelId="{72FF35DA-19EE-4DD4-B26C-2F65FAAB0E77}">
      <dsp:nvSpPr>
        <dsp:cNvPr id="0" name=""/>
        <dsp:cNvSpPr/>
      </dsp:nvSpPr>
      <dsp:spPr>
        <a:xfrm>
          <a:off x="7047868" y="0"/>
          <a:ext cx="3913697" cy="860480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700" kern="1200" dirty="0" smtClean="0"/>
            <a:t>Video Repairing</a:t>
          </a:r>
          <a:endParaRPr lang="en-US" altLang="zh-TW" sz="2700" kern="1200" dirty="0"/>
        </a:p>
      </dsp:txBody>
      <dsp:txXfrm>
        <a:off x="7478108" y="0"/>
        <a:ext cx="3053217" cy="86048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BBBCA6-5F90-45FE-8C68-924B0CB3A8B1}">
      <dsp:nvSpPr>
        <dsp:cNvPr id="0" name=""/>
        <dsp:cNvSpPr/>
      </dsp:nvSpPr>
      <dsp:spPr>
        <a:xfrm>
          <a:off x="3212" y="0"/>
          <a:ext cx="3913697" cy="860480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700" kern="1200" dirty="0" smtClean="0"/>
            <a:t>Establishing a Background Model</a:t>
          </a:r>
          <a:endParaRPr lang="en-US" altLang="zh-TW" sz="2700" kern="1200" dirty="0"/>
        </a:p>
      </dsp:txBody>
      <dsp:txXfrm>
        <a:off x="433452" y="0"/>
        <a:ext cx="3053217" cy="860480"/>
      </dsp:txXfrm>
    </dsp:sp>
    <dsp:sp modelId="{832FB29C-E65C-47B8-9A68-30BF9184E929}">
      <dsp:nvSpPr>
        <dsp:cNvPr id="0" name=""/>
        <dsp:cNvSpPr/>
      </dsp:nvSpPr>
      <dsp:spPr>
        <a:xfrm>
          <a:off x="3525540" y="0"/>
          <a:ext cx="3913697" cy="860480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700" kern="1200" dirty="0" smtClean="0"/>
            <a:t>Target Recognition</a:t>
          </a:r>
          <a:endParaRPr lang="en-US" altLang="zh-TW" sz="2700" kern="1200" dirty="0"/>
        </a:p>
      </dsp:txBody>
      <dsp:txXfrm>
        <a:off x="3955780" y="0"/>
        <a:ext cx="3053217" cy="860480"/>
      </dsp:txXfrm>
    </dsp:sp>
    <dsp:sp modelId="{72FF35DA-19EE-4DD4-B26C-2F65FAAB0E77}">
      <dsp:nvSpPr>
        <dsp:cNvPr id="0" name=""/>
        <dsp:cNvSpPr/>
      </dsp:nvSpPr>
      <dsp:spPr>
        <a:xfrm>
          <a:off x="7047868" y="0"/>
          <a:ext cx="3913697" cy="86048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700" kern="1200" dirty="0" smtClean="0"/>
            <a:t>Video Repairing</a:t>
          </a:r>
          <a:endParaRPr lang="en-US" altLang="zh-TW" sz="2700" kern="1200" dirty="0"/>
        </a:p>
      </dsp:txBody>
      <dsp:txXfrm>
        <a:off x="7478108" y="0"/>
        <a:ext cx="3053217" cy="8604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BBBCA6-5F90-45FE-8C68-924B0CB3A8B1}">
      <dsp:nvSpPr>
        <dsp:cNvPr id="0" name=""/>
        <dsp:cNvSpPr/>
      </dsp:nvSpPr>
      <dsp:spPr>
        <a:xfrm>
          <a:off x="3212" y="0"/>
          <a:ext cx="3913697" cy="8604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700" kern="1200" dirty="0" smtClean="0"/>
            <a:t>Establishing a Background Model</a:t>
          </a:r>
          <a:endParaRPr lang="en-US" altLang="zh-TW" sz="2700" kern="1200" dirty="0"/>
        </a:p>
      </dsp:txBody>
      <dsp:txXfrm>
        <a:off x="433452" y="0"/>
        <a:ext cx="3053217" cy="860480"/>
      </dsp:txXfrm>
    </dsp:sp>
    <dsp:sp modelId="{832FB29C-E65C-47B8-9A68-30BF9184E929}">
      <dsp:nvSpPr>
        <dsp:cNvPr id="0" name=""/>
        <dsp:cNvSpPr/>
      </dsp:nvSpPr>
      <dsp:spPr>
        <a:xfrm>
          <a:off x="3525540" y="0"/>
          <a:ext cx="3913697" cy="860480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700" kern="1200" dirty="0" smtClean="0"/>
            <a:t>Target Recognition</a:t>
          </a:r>
          <a:endParaRPr lang="en-US" altLang="zh-TW" sz="2700" kern="1200" dirty="0"/>
        </a:p>
      </dsp:txBody>
      <dsp:txXfrm>
        <a:off x="3955780" y="0"/>
        <a:ext cx="3053217" cy="860480"/>
      </dsp:txXfrm>
    </dsp:sp>
    <dsp:sp modelId="{72FF35DA-19EE-4DD4-B26C-2F65FAAB0E77}">
      <dsp:nvSpPr>
        <dsp:cNvPr id="0" name=""/>
        <dsp:cNvSpPr/>
      </dsp:nvSpPr>
      <dsp:spPr>
        <a:xfrm>
          <a:off x="7047868" y="0"/>
          <a:ext cx="3913697" cy="860480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700" kern="1200" dirty="0" smtClean="0"/>
            <a:t>Video Repairing</a:t>
          </a:r>
          <a:endParaRPr lang="en-US" altLang="zh-TW" sz="2700" kern="1200" dirty="0"/>
        </a:p>
      </dsp:txBody>
      <dsp:txXfrm>
        <a:off x="7478108" y="0"/>
        <a:ext cx="3053217" cy="8604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BBBCA6-5F90-45FE-8C68-924B0CB3A8B1}">
      <dsp:nvSpPr>
        <dsp:cNvPr id="0" name=""/>
        <dsp:cNvSpPr/>
      </dsp:nvSpPr>
      <dsp:spPr>
        <a:xfrm>
          <a:off x="3212" y="0"/>
          <a:ext cx="3913697" cy="860480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700" kern="1200" dirty="0" smtClean="0"/>
            <a:t>Establishing a Background Model</a:t>
          </a:r>
          <a:endParaRPr lang="en-US" altLang="zh-TW" sz="2700" kern="1200" dirty="0"/>
        </a:p>
      </dsp:txBody>
      <dsp:txXfrm>
        <a:off x="433452" y="0"/>
        <a:ext cx="3053217" cy="860480"/>
      </dsp:txXfrm>
    </dsp:sp>
    <dsp:sp modelId="{832FB29C-E65C-47B8-9A68-30BF9184E929}">
      <dsp:nvSpPr>
        <dsp:cNvPr id="0" name=""/>
        <dsp:cNvSpPr/>
      </dsp:nvSpPr>
      <dsp:spPr>
        <a:xfrm>
          <a:off x="3525540" y="0"/>
          <a:ext cx="3913697" cy="86048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700" kern="1200" dirty="0" smtClean="0"/>
            <a:t>Target Recognition</a:t>
          </a:r>
          <a:endParaRPr lang="en-US" altLang="zh-TW" sz="2700" kern="1200" dirty="0"/>
        </a:p>
      </dsp:txBody>
      <dsp:txXfrm>
        <a:off x="3955780" y="0"/>
        <a:ext cx="3053217" cy="860480"/>
      </dsp:txXfrm>
    </dsp:sp>
    <dsp:sp modelId="{72FF35DA-19EE-4DD4-B26C-2F65FAAB0E77}">
      <dsp:nvSpPr>
        <dsp:cNvPr id="0" name=""/>
        <dsp:cNvSpPr/>
      </dsp:nvSpPr>
      <dsp:spPr>
        <a:xfrm>
          <a:off x="7047868" y="0"/>
          <a:ext cx="3913697" cy="860480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700" kern="1200" dirty="0" smtClean="0"/>
            <a:t>Video Repairing</a:t>
          </a:r>
          <a:endParaRPr lang="en-US" altLang="zh-TW" sz="2700" kern="1200" dirty="0"/>
        </a:p>
      </dsp:txBody>
      <dsp:txXfrm>
        <a:off x="7478108" y="0"/>
        <a:ext cx="3053217" cy="8604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BBBCA6-5F90-45FE-8C68-924B0CB3A8B1}">
      <dsp:nvSpPr>
        <dsp:cNvPr id="0" name=""/>
        <dsp:cNvSpPr/>
      </dsp:nvSpPr>
      <dsp:spPr>
        <a:xfrm>
          <a:off x="3212" y="0"/>
          <a:ext cx="3913697" cy="860480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700" kern="1200" dirty="0" smtClean="0"/>
            <a:t>Establishing a Background Model</a:t>
          </a:r>
          <a:endParaRPr lang="en-US" altLang="zh-TW" sz="2700" kern="1200" dirty="0"/>
        </a:p>
      </dsp:txBody>
      <dsp:txXfrm>
        <a:off x="433452" y="0"/>
        <a:ext cx="3053217" cy="860480"/>
      </dsp:txXfrm>
    </dsp:sp>
    <dsp:sp modelId="{832FB29C-E65C-47B8-9A68-30BF9184E929}">
      <dsp:nvSpPr>
        <dsp:cNvPr id="0" name=""/>
        <dsp:cNvSpPr/>
      </dsp:nvSpPr>
      <dsp:spPr>
        <a:xfrm>
          <a:off x="3525540" y="0"/>
          <a:ext cx="3913697" cy="86048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700" kern="1200" dirty="0" smtClean="0"/>
            <a:t>Target Recognition</a:t>
          </a:r>
          <a:endParaRPr lang="en-US" altLang="zh-TW" sz="2700" kern="1200" dirty="0"/>
        </a:p>
      </dsp:txBody>
      <dsp:txXfrm>
        <a:off x="3955780" y="0"/>
        <a:ext cx="3053217" cy="860480"/>
      </dsp:txXfrm>
    </dsp:sp>
    <dsp:sp modelId="{72FF35DA-19EE-4DD4-B26C-2F65FAAB0E77}">
      <dsp:nvSpPr>
        <dsp:cNvPr id="0" name=""/>
        <dsp:cNvSpPr/>
      </dsp:nvSpPr>
      <dsp:spPr>
        <a:xfrm>
          <a:off x="7047868" y="0"/>
          <a:ext cx="3913697" cy="860480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700" kern="1200" dirty="0" smtClean="0"/>
            <a:t>Video Repairing</a:t>
          </a:r>
          <a:endParaRPr lang="en-US" altLang="zh-TW" sz="2700" kern="1200" dirty="0"/>
        </a:p>
      </dsp:txBody>
      <dsp:txXfrm>
        <a:off x="7478108" y="0"/>
        <a:ext cx="3053217" cy="8604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BBBCA6-5F90-45FE-8C68-924B0CB3A8B1}">
      <dsp:nvSpPr>
        <dsp:cNvPr id="0" name=""/>
        <dsp:cNvSpPr/>
      </dsp:nvSpPr>
      <dsp:spPr>
        <a:xfrm>
          <a:off x="3212" y="0"/>
          <a:ext cx="3913697" cy="860480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700" kern="1200" dirty="0" smtClean="0"/>
            <a:t>Establishing a Background Model</a:t>
          </a:r>
          <a:endParaRPr lang="en-US" altLang="zh-TW" sz="2700" kern="1200" dirty="0"/>
        </a:p>
      </dsp:txBody>
      <dsp:txXfrm>
        <a:off x="433452" y="0"/>
        <a:ext cx="3053217" cy="860480"/>
      </dsp:txXfrm>
    </dsp:sp>
    <dsp:sp modelId="{832FB29C-E65C-47B8-9A68-30BF9184E929}">
      <dsp:nvSpPr>
        <dsp:cNvPr id="0" name=""/>
        <dsp:cNvSpPr/>
      </dsp:nvSpPr>
      <dsp:spPr>
        <a:xfrm>
          <a:off x="3525540" y="0"/>
          <a:ext cx="3913697" cy="86048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700" kern="1200" dirty="0" smtClean="0"/>
            <a:t>Target Recognition</a:t>
          </a:r>
          <a:endParaRPr lang="en-US" altLang="zh-TW" sz="2700" kern="1200" dirty="0"/>
        </a:p>
      </dsp:txBody>
      <dsp:txXfrm>
        <a:off x="3955780" y="0"/>
        <a:ext cx="3053217" cy="860480"/>
      </dsp:txXfrm>
    </dsp:sp>
    <dsp:sp modelId="{72FF35DA-19EE-4DD4-B26C-2F65FAAB0E77}">
      <dsp:nvSpPr>
        <dsp:cNvPr id="0" name=""/>
        <dsp:cNvSpPr/>
      </dsp:nvSpPr>
      <dsp:spPr>
        <a:xfrm>
          <a:off x="7047868" y="0"/>
          <a:ext cx="3913697" cy="860480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700" kern="1200" dirty="0" smtClean="0"/>
            <a:t>Video Repairing</a:t>
          </a:r>
          <a:endParaRPr lang="en-US" altLang="zh-TW" sz="2700" kern="1200" dirty="0"/>
        </a:p>
      </dsp:txBody>
      <dsp:txXfrm>
        <a:off x="7478108" y="0"/>
        <a:ext cx="3053217" cy="86048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BBBCA6-5F90-45FE-8C68-924B0CB3A8B1}">
      <dsp:nvSpPr>
        <dsp:cNvPr id="0" name=""/>
        <dsp:cNvSpPr/>
      </dsp:nvSpPr>
      <dsp:spPr>
        <a:xfrm>
          <a:off x="3212" y="0"/>
          <a:ext cx="3913697" cy="860480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700" kern="1200" dirty="0" smtClean="0"/>
            <a:t>Establishing a Background Model</a:t>
          </a:r>
          <a:endParaRPr lang="en-US" altLang="zh-TW" sz="2700" kern="1200" dirty="0"/>
        </a:p>
      </dsp:txBody>
      <dsp:txXfrm>
        <a:off x="433452" y="0"/>
        <a:ext cx="3053217" cy="860480"/>
      </dsp:txXfrm>
    </dsp:sp>
    <dsp:sp modelId="{832FB29C-E65C-47B8-9A68-30BF9184E929}">
      <dsp:nvSpPr>
        <dsp:cNvPr id="0" name=""/>
        <dsp:cNvSpPr/>
      </dsp:nvSpPr>
      <dsp:spPr>
        <a:xfrm>
          <a:off x="3525540" y="0"/>
          <a:ext cx="3913697" cy="860480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700" kern="1200" dirty="0" smtClean="0"/>
            <a:t>Target Recognition</a:t>
          </a:r>
          <a:endParaRPr lang="en-US" altLang="zh-TW" sz="2700" kern="1200" dirty="0"/>
        </a:p>
      </dsp:txBody>
      <dsp:txXfrm>
        <a:off x="3955780" y="0"/>
        <a:ext cx="3053217" cy="860480"/>
      </dsp:txXfrm>
    </dsp:sp>
    <dsp:sp modelId="{72FF35DA-19EE-4DD4-B26C-2F65FAAB0E77}">
      <dsp:nvSpPr>
        <dsp:cNvPr id="0" name=""/>
        <dsp:cNvSpPr/>
      </dsp:nvSpPr>
      <dsp:spPr>
        <a:xfrm>
          <a:off x="7047868" y="0"/>
          <a:ext cx="3913697" cy="86048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700" kern="1200" dirty="0" smtClean="0"/>
            <a:t>Video Repairing</a:t>
          </a:r>
          <a:endParaRPr lang="en-US" altLang="zh-TW" sz="2700" kern="1200" dirty="0"/>
        </a:p>
      </dsp:txBody>
      <dsp:txXfrm>
        <a:off x="7478108" y="0"/>
        <a:ext cx="3053217" cy="86048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BBBCA6-5F90-45FE-8C68-924B0CB3A8B1}">
      <dsp:nvSpPr>
        <dsp:cNvPr id="0" name=""/>
        <dsp:cNvSpPr/>
      </dsp:nvSpPr>
      <dsp:spPr>
        <a:xfrm>
          <a:off x="3212" y="0"/>
          <a:ext cx="3913697" cy="860480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700" kern="1200" dirty="0" smtClean="0"/>
            <a:t>Establishing a Background Model</a:t>
          </a:r>
          <a:endParaRPr lang="en-US" altLang="zh-TW" sz="2700" kern="1200" dirty="0"/>
        </a:p>
      </dsp:txBody>
      <dsp:txXfrm>
        <a:off x="433452" y="0"/>
        <a:ext cx="3053217" cy="860480"/>
      </dsp:txXfrm>
    </dsp:sp>
    <dsp:sp modelId="{832FB29C-E65C-47B8-9A68-30BF9184E929}">
      <dsp:nvSpPr>
        <dsp:cNvPr id="0" name=""/>
        <dsp:cNvSpPr/>
      </dsp:nvSpPr>
      <dsp:spPr>
        <a:xfrm>
          <a:off x="3525540" y="0"/>
          <a:ext cx="3913697" cy="860480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700" kern="1200" dirty="0" smtClean="0"/>
            <a:t>Target Recognition</a:t>
          </a:r>
          <a:endParaRPr lang="en-US" altLang="zh-TW" sz="2700" kern="1200" dirty="0"/>
        </a:p>
      </dsp:txBody>
      <dsp:txXfrm>
        <a:off x="3955780" y="0"/>
        <a:ext cx="3053217" cy="860480"/>
      </dsp:txXfrm>
    </dsp:sp>
    <dsp:sp modelId="{72FF35DA-19EE-4DD4-B26C-2F65FAAB0E77}">
      <dsp:nvSpPr>
        <dsp:cNvPr id="0" name=""/>
        <dsp:cNvSpPr/>
      </dsp:nvSpPr>
      <dsp:spPr>
        <a:xfrm>
          <a:off x="7047868" y="0"/>
          <a:ext cx="3913697" cy="86048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700" kern="1200" dirty="0" smtClean="0"/>
            <a:t>Video Repairing</a:t>
          </a:r>
          <a:endParaRPr lang="en-US" altLang="zh-TW" sz="2700" kern="1200" dirty="0"/>
        </a:p>
      </dsp:txBody>
      <dsp:txXfrm>
        <a:off x="7478108" y="0"/>
        <a:ext cx="3053217" cy="86048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BBBCA6-5F90-45FE-8C68-924B0CB3A8B1}">
      <dsp:nvSpPr>
        <dsp:cNvPr id="0" name=""/>
        <dsp:cNvSpPr/>
      </dsp:nvSpPr>
      <dsp:spPr>
        <a:xfrm>
          <a:off x="3212" y="0"/>
          <a:ext cx="3913697" cy="860480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700" kern="1200" dirty="0" smtClean="0"/>
            <a:t>Establishing a Background Model</a:t>
          </a:r>
          <a:endParaRPr lang="en-US" altLang="zh-TW" sz="2700" kern="1200" dirty="0"/>
        </a:p>
      </dsp:txBody>
      <dsp:txXfrm>
        <a:off x="433452" y="0"/>
        <a:ext cx="3053217" cy="860480"/>
      </dsp:txXfrm>
    </dsp:sp>
    <dsp:sp modelId="{832FB29C-E65C-47B8-9A68-30BF9184E929}">
      <dsp:nvSpPr>
        <dsp:cNvPr id="0" name=""/>
        <dsp:cNvSpPr/>
      </dsp:nvSpPr>
      <dsp:spPr>
        <a:xfrm>
          <a:off x="3525540" y="0"/>
          <a:ext cx="3913697" cy="860480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700" kern="1200" dirty="0" smtClean="0"/>
            <a:t>Target Recognition</a:t>
          </a:r>
          <a:endParaRPr lang="en-US" altLang="zh-TW" sz="2700" kern="1200" dirty="0"/>
        </a:p>
      </dsp:txBody>
      <dsp:txXfrm>
        <a:off x="3955780" y="0"/>
        <a:ext cx="3053217" cy="860480"/>
      </dsp:txXfrm>
    </dsp:sp>
    <dsp:sp modelId="{72FF35DA-19EE-4DD4-B26C-2F65FAAB0E77}">
      <dsp:nvSpPr>
        <dsp:cNvPr id="0" name=""/>
        <dsp:cNvSpPr/>
      </dsp:nvSpPr>
      <dsp:spPr>
        <a:xfrm>
          <a:off x="7047868" y="0"/>
          <a:ext cx="3913697" cy="86048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700" kern="1200" dirty="0" smtClean="0"/>
            <a:t>Video Repairing</a:t>
          </a:r>
          <a:endParaRPr lang="en-US" altLang="zh-TW" sz="2700" kern="1200" dirty="0"/>
        </a:p>
      </dsp:txBody>
      <dsp:txXfrm>
        <a:off x="7478108" y="0"/>
        <a:ext cx="3053217" cy="86048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BBBCA6-5F90-45FE-8C68-924B0CB3A8B1}">
      <dsp:nvSpPr>
        <dsp:cNvPr id="0" name=""/>
        <dsp:cNvSpPr/>
      </dsp:nvSpPr>
      <dsp:spPr>
        <a:xfrm>
          <a:off x="3212" y="0"/>
          <a:ext cx="3913697" cy="860480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700" kern="1200" dirty="0" smtClean="0"/>
            <a:t>Establishing a Background Model</a:t>
          </a:r>
          <a:endParaRPr lang="en-US" altLang="zh-TW" sz="2700" kern="1200" dirty="0"/>
        </a:p>
      </dsp:txBody>
      <dsp:txXfrm>
        <a:off x="433452" y="0"/>
        <a:ext cx="3053217" cy="860480"/>
      </dsp:txXfrm>
    </dsp:sp>
    <dsp:sp modelId="{832FB29C-E65C-47B8-9A68-30BF9184E929}">
      <dsp:nvSpPr>
        <dsp:cNvPr id="0" name=""/>
        <dsp:cNvSpPr/>
      </dsp:nvSpPr>
      <dsp:spPr>
        <a:xfrm>
          <a:off x="3525540" y="0"/>
          <a:ext cx="3913697" cy="860480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700" kern="1200" dirty="0" smtClean="0"/>
            <a:t>Target Recognition</a:t>
          </a:r>
          <a:endParaRPr lang="en-US" altLang="zh-TW" sz="2700" kern="1200" dirty="0"/>
        </a:p>
      </dsp:txBody>
      <dsp:txXfrm>
        <a:off x="3955780" y="0"/>
        <a:ext cx="3053217" cy="860480"/>
      </dsp:txXfrm>
    </dsp:sp>
    <dsp:sp modelId="{72FF35DA-19EE-4DD4-B26C-2F65FAAB0E77}">
      <dsp:nvSpPr>
        <dsp:cNvPr id="0" name=""/>
        <dsp:cNvSpPr/>
      </dsp:nvSpPr>
      <dsp:spPr>
        <a:xfrm>
          <a:off x="7047868" y="0"/>
          <a:ext cx="3913697" cy="86048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700" kern="1200" dirty="0" smtClean="0"/>
            <a:t>Video Repairing</a:t>
          </a:r>
          <a:endParaRPr lang="en-US" altLang="zh-TW" sz="2700" kern="1200" dirty="0"/>
        </a:p>
      </dsp:txBody>
      <dsp:txXfrm>
        <a:off x="7478108" y="0"/>
        <a:ext cx="3053217" cy="860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23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we only take the top 10 feature points with higher credibility to compare,</a:t>
            </a:r>
          </a:p>
          <a:p>
            <a:pPr marL="0" indent="0">
              <a:buNone/>
            </a:pPr>
            <a:r>
              <a:rPr lang="en-US" altLang="zh-TW" dirty="0" smtClean="0">
                <a:solidFill>
                  <a:schemeClr val="tx1"/>
                </a:solidFill>
              </a:rPr>
              <a:t>In</a:t>
            </a:r>
            <a:r>
              <a:rPr lang="en-US" altLang="zh-TW" baseline="0" dirty="0" smtClean="0">
                <a:solidFill>
                  <a:schemeClr val="tx1"/>
                </a:solidFill>
              </a:rPr>
              <a:t> which, </a:t>
            </a: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credibility is the eigenvalue calculated in Harris’s algorithm</a:t>
            </a:r>
            <a:endParaRPr lang="zh-TW" alt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186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Frame after removal</a:t>
            </a:r>
            <a:r>
              <a:rPr lang="en-US" altLang="zh-TW" baseline="0" dirty="0" smtClean="0"/>
              <a:t> of specified object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0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The order is important for getting a good quality of repaired result</a:t>
            </a:r>
          </a:p>
          <a:p>
            <a:r>
              <a:rPr lang="en-US" altLang="zh-TW" dirty="0" smtClean="0"/>
              <a:t>Fig. is a diagram of symbol definitions in the exemplar-based method</a:t>
            </a:r>
          </a:p>
          <a:p>
            <a:endParaRPr lang="en-US" alt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922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where C(p) is the confidence term, which is computed by the percentage of unbroken areas of any patch on the target area boundary, </a:t>
            </a:r>
          </a:p>
          <a:p>
            <a:r>
              <a:rPr lang="en-US" altLang="zh-TW" dirty="0" smtClean="0"/>
              <a:t>and D(p) is the data term, which is calculated by the inner product between the unit vector perpendicular to the edge of the contour and its </a:t>
            </a:r>
            <a:r>
              <a:rPr lang="en-US" altLang="zh-TW" dirty="0" err="1" smtClean="0"/>
              <a:t>isophote</a:t>
            </a:r>
            <a:r>
              <a:rPr lang="en-US" altLang="zh-TW" dirty="0" smtClean="0"/>
              <a:t> value.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172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815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 smtClean="0"/>
              <a:t>Click to edit Master subtitle style</a:t>
            </a:r>
            <a:endParaRPr lang="en-US"/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5/7/2018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5/7/2018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5/7/2018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5/7/2018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5/7/2018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5/7/2018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5/7/2018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5/7/2018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5/7/2018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9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20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comments" Target="../comments/comment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Video </a:t>
            </a:r>
            <a:r>
              <a:rPr lang="en-US" altLang="zh-TW" dirty="0" err="1" smtClean="0"/>
              <a:t>Inpainting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B04902040 </a:t>
            </a:r>
            <a:r>
              <a:rPr lang="zh-TW" altLang="en-US" dirty="0" smtClean="0"/>
              <a:t>王郁婷    </a:t>
            </a:r>
            <a:r>
              <a:rPr lang="en-US" altLang="zh-TW" dirty="0" smtClean="0"/>
              <a:t>B04902103 </a:t>
            </a:r>
            <a:r>
              <a:rPr lang="zh-TW" altLang="en-US" dirty="0" smtClean="0"/>
              <a:t>蔡昀達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846186849"/>
              </p:ext>
            </p:extLst>
          </p:nvPr>
        </p:nvGraphicFramePr>
        <p:xfrm>
          <a:off x="613610" y="591331"/>
          <a:ext cx="10964779" cy="86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295400" y="2646947"/>
            <a:ext cx="9601200" cy="3144253"/>
          </a:xfrm>
        </p:spPr>
        <p:txBody>
          <a:bodyPr/>
          <a:lstStyle/>
          <a:p>
            <a:r>
              <a:rPr lang="en-US" altLang="zh-TW" dirty="0"/>
              <a:t>specify a bounding box around an object for removal in the first frame the object appeared</a:t>
            </a:r>
            <a:endParaRPr lang="zh-TW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95399" y="1892968"/>
            <a:ext cx="9601200" cy="595481"/>
          </a:xfrm>
        </p:spPr>
        <p:txBody>
          <a:bodyPr>
            <a:normAutofit/>
          </a:bodyPr>
          <a:lstStyle/>
          <a:p>
            <a:r>
              <a:rPr lang="en-US" altLang="zh-TW" sz="2800" b="0" dirty="0" smtClean="0"/>
              <a:t>Specify Removed Object</a:t>
            </a:r>
            <a:endParaRPr lang="en-US" sz="2800" b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9747" y="3501835"/>
            <a:ext cx="3216852" cy="22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9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613610" y="591331"/>
          <a:ext cx="10964779" cy="86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295400" y="2646947"/>
            <a:ext cx="9601200" cy="3144253"/>
          </a:xfrm>
        </p:spPr>
        <p:txBody>
          <a:bodyPr/>
          <a:lstStyle/>
          <a:p>
            <a:r>
              <a:rPr lang="en-US" altLang="zh-TW" dirty="0"/>
              <a:t>use the three-step search (TSS) for object tracking</a:t>
            </a:r>
            <a:endParaRPr lang="zh-TW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95399" y="1892968"/>
            <a:ext cx="9601200" cy="595481"/>
          </a:xfrm>
        </p:spPr>
        <p:txBody>
          <a:bodyPr>
            <a:normAutofit/>
          </a:bodyPr>
          <a:lstStyle/>
          <a:p>
            <a:r>
              <a:rPr lang="en-US" altLang="zh-TW" sz="2800" b="0" dirty="0" smtClean="0"/>
              <a:t>Object Tracking</a:t>
            </a:r>
            <a:endParaRPr lang="en-US" sz="2800" b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1840" y="3125841"/>
            <a:ext cx="3519056" cy="272464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6394" y="3202533"/>
            <a:ext cx="55911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87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613610" y="591331"/>
          <a:ext cx="10964779" cy="86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295400" y="2646947"/>
            <a:ext cx="9601200" cy="3144253"/>
          </a:xfrm>
        </p:spPr>
        <p:txBody>
          <a:bodyPr/>
          <a:lstStyle/>
          <a:p>
            <a:r>
              <a:rPr lang="en-US" altLang="zh-TW" dirty="0"/>
              <a:t>take the absolute to the difference between dynamic background model denoted as </a:t>
            </a:r>
            <a:r>
              <a:rPr lang="en-US" altLang="zh-TW" dirty="0" err="1" smtClean="0"/>
              <a:t>BG</a:t>
            </a:r>
            <a:r>
              <a:rPr lang="en-US" altLang="zh-TW" sz="1600" dirty="0" err="1" smtClean="0"/>
              <a:t>t</a:t>
            </a:r>
            <a:r>
              <a:rPr lang="en-US" altLang="zh-TW" dirty="0" smtClean="0"/>
              <a:t> and the </a:t>
            </a:r>
            <a:r>
              <a:rPr lang="en-US" altLang="zh-TW" dirty="0"/>
              <a:t>frame </a:t>
            </a:r>
            <a:r>
              <a:rPr lang="en-US" altLang="zh-TW" dirty="0" smtClean="0"/>
              <a:t>I</a:t>
            </a:r>
            <a:r>
              <a:rPr lang="en-US" altLang="zh-TW" sz="1600" dirty="0" smtClean="0"/>
              <a:t>t</a:t>
            </a:r>
            <a:endParaRPr lang="en-US" altLang="zh-TW" dirty="0"/>
          </a:p>
          <a:p>
            <a:r>
              <a:rPr lang="en-US" altLang="zh-TW" dirty="0" smtClean="0"/>
              <a:t>then </a:t>
            </a:r>
            <a:r>
              <a:rPr lang="en-US" altLang="zh-TW" dirty="0"/>
              <a:t>use a threshold to determine a pixel in the frame is belong to foreground or background</a:t>
            </a:r>
            <a:endParaRPr lang="en-US" altLang="zh-TW" dirty="0" smtClean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95399" y="1892968"/>
            <a:ext cx="9601200" cy="595481"/>
          </a:xfrm>
        </p:spPr>
        <p:txBody>
          <a:bodyPr>
            <a:normAutofit/>
          </a:bodyPr>
          <a:lstStyle/>
          <a:p>
            <a:r>
              <a:rPr lang="en-US" altLang="zh-TW" sz="2800" b="0" dirty="0" smtClean="0"/>
              <a:t>Background Subtraction</a:t>
            </a:r>
            <a:endParaRPr lang="en-US" sz="2800" b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050" y="4219073"/>
            <a:ext cx="3946235" cy="12895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6498" y="4067175"/>
            <a:ext cx="203835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0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453208814"/>
              </p:ext>
            </p:extLst>
          </p:nvPr>
        </p:nvGraphicFramePr>
        <p:xfrm>
          <a:off x="613610" y="591331"/>
          <a:ext cx="10964779" cy="86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295400" y="2646947"/>
            <a:ext cx="9601200" cy="3144253"/>
          </a:xfrm>
        </p:spPr>
        <p:txBody>
          <a:bodyPr/>
          <a:lstStyle/>
          <a:p>
            <a:r>
              <a:rPr lang="en-US" altLang="zh-TW" dirty="0"/>
              <a:t>use the characteristics of video by searching the surrounding information of removed area using the motion vector method to establish the source area </a:t>
            </a:r>
            <a:r>
              <a:rPr lang="en-US" altLang="zh-TW" dirty="0" smtClean="0"/>
              <a:t>image</a:t>
            </a:r>
          </a:p>
          <a:p>
            <a:r>
              <a:rPr lang="en-US" altLang="zh-TW" dirty="0" smtClean="0"/>
              <a:t>Enlarge the w x h bounding box to the size of 2w x 2h 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95399" y="1892968"/>
            <a:ext cx="9601200" cy="595481"/>
          </a:xfrm>
        </p:spPr>
        <p:txBody>
          <a:bodyPr>
            <a:normAutofit/>
          </a:bodyPr>
          <a:lstStyle/>
          <a:p>
            <a:r>
              <a:rPr lang="en-US" altLang="zh-TW" sz="2800" b="0" dirty="0" smtClean="0"/>
              <a:t>Establish Source Image Region</a:t>
            </a:r>
            <a:endParaRPr lang="en-US" sz="2800" b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199" y="4029075"/>
            <a:ext cx="586740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6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613610" y="591331"/>
          <a:ext cx="10964779" cy="86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295400" y="2646947"/>
            <a:ext cx="9601200" cy="3144253"/>
          </a:xfrm>
        </p:spPr>
        <p:txBody>
          <a:bodyPr/>
          <a:lstStyle/>
          <a:p>
            <a:r>
              <a:rPr lang="en-US" altLang="zh-TW" dirty="0"/>
              <a:t>track the enlarged boxes among the consecutive 20 frames and link all traced together to establish the source region image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95399" y="1892968"/>
            <a:ext cx="9601200" cy="595481"/>
          </a:xfrm>
        </p:spPr>
        <p:txBody>
          <a:bodyPr>
            <a:normAutofit/>
          </a:bodyPr>
          <a:lstStyle/>
          <a:p>
            <a:r>
              <a:rPr lang="en-US" altLang="zh-TW" sz="2800" b="0" dirty="0" smtClean="0"/>
              <a:t>Establish Source Image Region</a:t>
            </a:r>
            <a:endParaRPr lang="en-US" sz="2800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99" y="5337138"/>
            <a:ext cx="4688440" cy="3062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0128" y="3490234"/>
            <a:ext cx="4172673" cy="21531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30638" y="568184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</a:t>
            </a:r>
            <a:r>
              <a:rPr lang="en-US" altLang="zh-TW" dirty="0" smtClean="0"/>
              <a:t>raced areas</a:t>
            </a:r>
            <a:endParaRPr lang="zh-TW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60299" y="5681843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</a:t>
            </a:r>
            <a:r>
              <a:rPr lang="en-US" altLang="zh-TW" dirty="0" smtClean="0"/>
              <a:t>esult of source image region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377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613610" y="591331"/>
          <a:ext cx="10964779" cy="86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295400" y="2646947"/>
            <a:ext cx="9601200" cy="3144253"/>
          </a:xfrm>
        </p:spPr>
        <p:txBody>
          <a:bodyPr/>
          <a:lstStyle/>
          <a:p>
            <a:r>
              <a:rPr lang="en-US" altLang="zh-TW" dirty="0"/>
              <a:t>d</a:t>
            </a:r>
            <a:r>
              <a:rPr lang="en-US" altLang="zh-TW" dirty="0" smtClean="0"/>
              <a:t>efine the </a:t>
            </a:r>
            <a:r>
              <a:rPr lang="en-US" altLang="zh-TW" dirty="0"/>
              <a:t>damaged region as </a:t>
            </a:r>
            <a:r>
              <a:rPr lang="en-US" altLang="zh-TW" dirty="0" smtClean="0"/>
              <a:t>Ω</a:t>
            </a:r>
          </a:p>
          <a:p>
            <a:r>
              <a:rPr lang="en-US" altLang="zh-TW" dirty="0"/>
              <a:t>a fixed sized block with the center point p, 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   an </a:t>
            </a:r>
            <a:r>
              <a:rPr lang="en-US" altLang="zh-TW" dirty="0"/>
              <a:t>arbitrary point on the contour of Ω 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is </a:t>
            </a:r>
            <a:r>
              <a:rPr lang="en-US" altLang="zh-TW" dirty="0"/>
              <a:t>defined as the patch </a:t>
            </a:r>
            <a:r>
              <a:rPr lang="el-GR" altLang="zh-TW" dirty="0" smtClean="0"/>
              <a:t>Ψ</a:t>
            </a:r>
            <a:r>
              <a:rPr lang="en-US" altLang="zh-TW" sz="1600" dirty="0" smtClean="0"/>
              <a:t>p</a:t>
            </a:r>
          </a:p>
          <a:p>
            <a:r>
              <a:rPr lang="en-US" altLang="zh-TW" dirty="0"/>
              <a:t>the priority of all patches will be calculated to 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determine </a:t>
            </a:r>
            <a:r>
              <a:rPr lang="en-US" altLang="zh-TW" dirty="0"/>
              <a:t>the repairing order</a:t>
            </a:r>
            <a:endParaRPr lang="zh-TW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95399" y="1892968"/>
            <a:ext cx="9601200" cy="595481"/>
          </a:xfrm>
        </p:spPr>
        <p:txBody>
          <a:bodyPr>
            <a:normAutofit/>
          </a:bodyPr>
          <a:lstStyle/>
          <a:p>
            <a:r>
              <a:rPr lang="en-US" altLang="zh-TW" sz="2800" b="0" dirty="0" err="1" smtClean="0"/>
              <a:t>Examplar</a:t>
            </a:r>
            <a:r>
              <a:rPr lang="en-US" altLang="zh-TW" sz="2800" b="0" dirty="0" smtClean="0"/>
              <a:t>-based Video Repair</a:t>
            </a:r>
            <a:endParaRPr lang="en-US" sz="2800" b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7514" y="2680785"/>
            <a:ext cx="355282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4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613610" y="591331"/>
          <a:ext cx="10964779" cy="86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295400" y="2646947"/>
            <a:ext cx="9601200" cy="3144253"/>
          </a:xfrm>
        </p:spPr>
        <p:txBody>
          <a:bodyPr/>
          <a:lstStyle/>
          <a:p>
            <a:r>
              <a:rPr lang="en-US" altLang="zh-TW" dirty="0"/>
              <a:t>the priority of each patch is calculated using the </a:t>
            </a:r>
            <a:r>
              <a:rPr lang="en-US" altLang="zh-TW" dirty="0" smtClean="0"/>
              <a:t>following equation:</a:t>
            </a:r>
          </a:p>
          <a:p>
            <a:endParaRPr lang="en-US" altLang="zh-TW" dirty="0"/>
          </a:p>
          <a:p>
            <a:r>
              <a:rPr lang="en-US" altLang="zh-TW" dirty="0" smtClean="0"/>
              <a:t>Where C(p) is the confidence term, D(p) is the data term</a:t>
            </a:r>
          </a:p>
          <a:p>
            <a:endParaRPr lang="zh-TW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95399" y="1892968"/>
            <a:ext cx="9601200" cy="595481"/>
          </a:xfrm>
        </p:spPr>
        <p:txBody>
          <a:bodyPr>
            <a:normAutofit/>
          </a:bodyPr>
          <a:lstStyle/>
          <a:p>
            <a:r>
              <a:rPr lang="en-US" altLang="zh-TW" sz="2800" b="0" dirty="0" err="1" smtClean="0"/>
              <a:t>Examplar</a:t>
            </a:r>
            <a:r>
              <a:rPr lang="en-US" altLang="zh-TW" sz="2800" b="0" dirty="0" smtClean="0"/>
              <a:t>-based Video Repair</a:t>
            </a:r>
            <a:endParaRPr lang="en-US" sz="2800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6500" y="3059112"/>
            <a:ext cx="2571750" cy="485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6361" y="4095750"/>
            <a:ext cx="3267075" cy="16954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0403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613610" y="591331"/>
          <a:ext cx="10964779" cy="86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295400" y="2646947"/>
            <a:ext cx="9601200" cy="3144253"/>
          </a:xfrm>
        </p:spPr>
        <p:txBody>
          <a:bodyPr/>
          <a:lstStyle/>
          <a:p>
            <a:r>
              <a:rPr lang="en-US" altLang="zh-TW" dirty="0" smtClean="0"/>
              <a:t>after </a:t>
            </a:r>
            <a:r>
              <a:rPr lang="en-US" altLang="zh-TW" dirty="0"/>
              <a:t>finding the priorities of candidate patches, 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we </a:t>
            </a:r>
            <a:r>
              <a:rPr lang="en-US" altLang="zh-TW" dirty="0"/>
              <a:t>use the following equation to find the most similar blocks</a:t>
            </a:r>
            <a:endParaRPr lang="zh-TW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95399" y="1892968"/>
            <a:ext cx="9601200" cy="595481"/>
          </a:xfrm>
        </p:spPr>
        <p:txBody>
          <a:bodyPr>
            <a:normAutofit/>
          </a:bodyPr>
          <a:lstStyle/>
          <a:p>
            <a:r>
              <a:rPr lang="en-US" altLang="zh-TW" sz="2800" b="0" dirty="0" err="1" smtClean="0"/>
              <a:t>Examplar</a:t>
            </a:r>
            <a:r>
              <a:rPr lang="en-US" altLang="zh-TW" sz="2800" b="0" dirty="0" smtClean="0"/>
              <a:t>-based Video Repair</a:t>
            </a:r>
            <a:endParaRPr lang="en-US" sz="2800" b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8658" y="4028572"/>
            <a:ext cx="5449417" cy="46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76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Expected Results</a:t>
            </a:r>
            <a:endParaRPr lang="zh-TW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456" y="487062"/>
            <a:ext cx="4565217" cy="609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Expected Results</a:t>
            </a:r>
            <a:endParaRPr lang="zh-TW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TW" dirty="0" smtClean="0"/>
              <a:t>Removing multiple objects</a:t>
            </a:r>
            <a:endParaRPr lang="zh-TW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389" y="196646"/>
            <a:ext cx="2157965" cy="65364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6" y="1083617"/>
            <a:ext cx="38290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51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restore </a:t>
            </a:r>
            <a:r>
              <a:rPr lang="en-US" altLang="zh-TW" dirty="0"/>
              <a:t>error concealment</a:t>
            </a:r>
          </a:p>
          <a:p>
            <a:r>
              <a:rPr lang="en-US" altLang="zh-TW" dirty="0" smtClean="0"/>
              <a:t>remove </a:t>
            </a:r>
            <a:r>
              <a:rPr lang="en-US" altLang="zh-TW" dirty="0"/>
              <a:t>undesired </a:t>
            </a:r>
            <a:r>
              <a:rPr lang="en-US" altLang="zh-TW" dirty="0" smtClean="0"/>
              <a:t>objects/text</a:t>
            </a:r>
          </a:p>
          <a:p>
            <a:r>
              <a:rPr lang="en-US" altLang="zh-TW" dirty="0" smtClean="0"/>
              <a:t>restore </a:t>
            </a:r>
            <a:r>
              <a:rPr lang="en-US" altLang="zh-TW" dirty="0"/>
              <a:t>scratches or damages in vintage films </a:t>
            </a:r>
          </a:p>
          <a:p>
            <a:endParaRPr lang="en-US" altLang="zh-TW" dirty="0" smtClean="0"/>
          </a:p>
        </p:txBody>
      </p:sp>
      <p:pic>
        <p:nvPicPr>
          <p:cNvPr id="1028" name="Picture 4" descr="ãimage inpaintingãçåçæå°çµæ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32"/>
          <a:stretch/>
        </p:blipFill>
        <p:spPr bwMode="auto">
          <a:xfrm>
            <a:off x="5783178" y="3657683"/>
            <a:ext cx="5216859" cy="210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ãimage inpaintingãçåçæå°çµæ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23" b="11138"/>
          <a:stretch/>
        </p:blipFill>
        <p:spPr bwMode="auto">
          <a:xfrm>
            <a:off x="1134143" y="3687450"/>
            <a:ext cx="2114383" cy="207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ãimage inpaintingãçåçæå°çµæ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70" b="11482"/>
          <a:stretch/>
        </p:blipFill>
        <p:spPr bwMode="auto">
          <a:xfrm>
            <a:off x="3248526" y="3687450"/>
            <a:ext cx="2124743" cy="206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5987" y="5753122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Cage removal </a:t>
            </a:r>
            <a:endParaRPr lang="zh-TW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736304" y="5745101"/>
            <a:ext cx="1556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Text removal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291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Improvement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Motion consistency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3005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A. </a:t>
            </a:r>
            <a:r>
              <a:rPr lang="en-US" altLang="zh-TW" dirty="0" err="1"/>
              <a:t>Criminisi</a:t>
            </a:r>
            <a:r>
              <a:rPr lang="en-US" altLang="zh-TW" dirty="0"/>
              <a:t>, P. Perez, and K. Toyama (2004), "Region filling and object removal by exemplar-based image </a:t>
            </a:r>
            <a:r>
              <a:rPr lang="en-US" altLang="zh-TW" dirty="0" err="1"/>
              <a:t>inpainting</a:t>
            </a:r>
            <a:r>
              <a:rPr lang="en-US" altLang="zh-TW" dirty="0"/>
              <a:t>," IEEE Transactions on Image Processing, Vol. 13, No. 9, pp. </a:t>
            </a:r>
            <a:r>
              <a:rPr lang="en-US" altLang="zh-TW" dirty="0" smtClean="0"/>
              <a:t>1200-1212</a:t>
            </a:r>
          </a:p>
          <a:p>
            <a:r>
              <a:rPr lang="en-US" altLang="zh-TW" dirty="0" err="1" smtClean="0">
                <a:solidFill>
                  <a:schemeClr val="bg2">
                    <a:lumMod val="25000"/>
                  </a:schemeClr>
                </a:solidFill>
              </a:rPr>
              <a:t>Kuo</a:t>
            </a:r>
            <a:r>
              <a:rPr lang="en-US" altLang="zh-TW" dirty="0" smtClean="0">
                <a:solidFill>
                  <a:schemeClr val="bg2">
                    <a:lumMod val="25000"/>
                  </a:schemeClr>
                </a:solidFill>
              </a:rPr>
              <a:t>-Lung Huang, Shih-</a:t>
            </a:r>
            <a:r>
              <a:rPr lang="en-US" altLang="zh-TW" dirty="0" err="1" smtClean="0">
                <a:solidFill>
                  <a:schemeClr val="bg2">
                    <a:lumMod val="25000"/>
                  </a:schemeClr>
                </a:solidFill>
              </a:rPr>
              <a:t>che</a:t>
            </a:r>
            <a:r>
              <a:rPr lang="en-US" altLang="zh-TW" dirty="0" smtClean="0">
                <a:solidFill>
                  <a:schemeClr val="bg2">
                    <a:lumMod val="25000"/>
                  </a:schemeClr>
                </a:solidFill>
              </a:rPr>
              <a:t> Lai (2017), </a:t>
            </a:r>
            <a:r>
              <a:rPr lang="en-US" altLang="zh-TW" dirty="0" smtClean="0"/>
              <a:t>“</a:t>
            </a:r>
            <a:r>
              <a:rPr lang="en-US" altLang="zh-TW" dirty="0" smtClean="0">
                <a:solidFill>
                  <a:schemeClr val="bg2">
                    <a:lumMod val="25000"/>
                  </a:schemeClr>
                </a:solidFill>
              </a:rPr>
              <a:t>Exemplar-based video </a:t>
            </a:r>
            <a:r>
              <a:rPr lang="en-US" altLang="zh-TW" dirty="0" err="1" smtClean="0">
                <a:solidFill>
                  <a:schemeClr val="bg2">
                    <a:lumMod val="25000"/>
                  </a:schemeClr>
                </a:solidFill>
              </a:rPr>
              <a:t>inpainting</a:t>
            </a:r>
            <a:r>
              <a:rPr lang="en-US" altLang="zh-TW" dirty="0" smtClean="0">
                <a:solidFill>
                  <a:schemeClr val="bg2">
                    <a:lumMod val="25000"/>
                  </a:schemeClr>
                </a:solidFill>
              </a:rPr>
              <a:t> approach using temporal relationship of consecutive frames</a:t>
            </a:r>
            <a:r>
              <a:rPr lang="en-US" altLang="zh-TW" dirty="0" smtClean="0"/>
              <a:t>,” IEEE 8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International Conference on Awareness Science and Technology (</a:t>
            </a:r>
            <a:r>
              <a:rPr lang="en-US" altLang="zh-TW" dirty="0" err="1" smtClean="0"/>
              <a:t>iCAST</a:t>
            </a:r>
            <a:r>
              <a:rPr lang="en-US" altLang="zh-TW" dirty="0" smtClean="0"/>
              <a:t>)</a:t>
            </a:r>
            <a:endParaRPr lang="zh-TW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73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Problem Definition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Large object </a:t>
            </a:r>
            <a:r>
              <a:rPr lang="en-US" altLang="zh-TW" dirty="0" err="1" smtClean="0"/>
              <a:t>inpainting</a:t>
            </a:r>
            <a:endParaRPr lang="en-US" altLang="zh-TW" dirty="0" smtClean="0"/>
          </a:p>
          <a:p>
            <a:r>
              <a:rPr lang="en-US" altLang="zh-TW" dirty="0" smtClean="0"/>
              <a:t>Texture &amp; structure restoration</a:t>
            </a:r>
          </a:p>
          <a:p>
            <a:r>
              <a:rPr lang="en-US" altLang="zh-TW" dirty="0" smtClean="0"/>
              <a:t>Motion consistency</a:t>
            </a:r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0208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Region Filling and Object Removal by Exemplar-Based Image </a:t>
            </a:r>
            <a:r>
              <a:rPr lang="en-US" altLang="zh-TW" dirty="0" err="1"/>
              <a:t>Inpainting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A. </a:t>
            </a:r>
            <a:r>
              <a:rPr lang="en-US" altLang="zh-TW" dirty="0" err="1"/>
              <a:t>Criminisi</a:t>
            </a:r>
            <a:r>
              <a:rPr lang="en-US" altLang="zh-TW" dirty="0"/>
              <a:t>, P. Perez, and K. Toyama</a:t>
            </a:r>
            <a:endParaRPr lang="en-US" altLang="zh-TW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zh-TW" dirty="0" smtClean="0">
                <a:solidFill>
                  <a:schemeClr val="bg2">
                    <a:lumMod val="25000"/>
                  </a:schemeClr>
                </a:solidFill>
              </a:rPr>
              <a:t>IEEE 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Transactions on Image Processing, vol. 13, no. 9, 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</a:rPr>
              <a:t>sep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 2004</a:t>
            </a:r>
            <a:endParaRPr lang="zh-TW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449" y="4334886"/>
            <a:ext cx="3020501" cy="14563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127" y="4324632"/>
            <a:ext cx="2246003" cy="14665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0085" y="4334886"/>
            <a:ext cx="2399840" cy="145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83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Exemplar-Based </a:t>
            </a:r>
            <a:r>
              <a:rPr lang="en-US" altLang="zh-TW" dirty="0" smtClean="0"/>
              <a:t>Image </a:t>
            </a:r>
            <a:r>
              <a:rPr lang="en-US" altLang="zh-TW" dirty="0" err="1" smtClean="0"/>
              <a:t>Inpainting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exemplar-based texture synthesis contains the essential process required to replicate both texture and structure</a:t>
            </a:r>
          </a:p>
          <a:p>
            <a:r>
              <a:rPr lang="en-US" altLang="zh-TW" dirty="0" smtClean="0"/>
              <a:t>by </a:t>
            </a:r>
            <a:r>
              <a:rPr lang="en-US" altLang="zh-TW" dirty="0"/>
              <a:t>performing the fill at the patch level as opposed to the pixel level, the algorithm reduces blurring artifacts caused by </a:t>
            </a:r>
            <a:r>
              <a:rPr lang="en-US" altLang="zh-TW" dirty="0" smtClean="0"/>
              <a:t>traditional image </a:t>
            </a:r>
            <a:r>
              <a:rPr lang="en-US" altLang="zh-TW" dirty="0" err="1" smtClean="0"/>
              <a:t>inpainting</a:t>
            </a:r>
            <a:endParaRPr lang="zh-TW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077" y="3497263"/>
            <a:ext cx="3390900" cy="2609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320" y="3497263"/>
            <a:ext cx="3381375" cy="2628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173" y="3497263"/>
            <a:ext cx="333375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7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Exemplar-Based Video </a:t>
            </a:r>
            <a:r>
              <a:rPr lang="en-US" altLang="zh-TW" dirty="0" err="1"/>
              <a:t>Inpainting</a:t>
            </a:r>
            <a:r>
              <a:rPr lang="en-US" altLang="zh-TW" dirty="0"/>
              <a:t> Approach Using</a:t>
            </a:r>
            <a:br>
              <a:rPr lang="en-US" altLang="zh-TW" dirty="0"/>
            </a:br>
            <a:r>
              <a:rPr lang="en-US" altLang="zh-TW" dirty="0"/>
              <a:t>Temporal Relationship of Consecutive Frames 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Kuo</a:t>
            </a:r>
            <a:r>
              <a:rPr lang="en-US" altLang="zh-TW" dirty="0"/>
              <a:t>-Lung Hung  , </a:t>
            </a:r>
            <a:r>
              <a:rPr lang="en-US" altLang="zh-TW" dirty="0" smtClean="0"/>
              <a:t> Shih-</a:t>
            </a:r>
            <a:r>
              <a:rPr lang="en-US" altLang="zh-TW" dirty="0" err="1" smtClean="0"/>
              <a:t>che</a:t>
            </a:r>
            <a:r>
              <a:rPr lang="en-US" altLang="zh-TW" dirty="0" smtClean="0"/>
              <a:t> </a:t>
            </a:r>
            <a:r>
              <a:rPr lang="en-US" altLang="zh-TW" dirty="0"/>
              <a:t>Lai </a:t>
            </a:r>
            <a:endParaRPr lang="en-US" altLang="zh-TW" dirty="0" smtClean="0"/>
          </a:p>
          <a:p>
            <a:r>
              <a:rPr lang="en-US" altLang="zh-TW" dirty="0"/>
              <a:t>2017 IEEE 8th International Conference on Awareness Science and Technology (</a:t>
            </a:r>
            <a:r>
              <a:rPr lang="en-US" altLang="zh-TW" dirty="0" err="1"/>
              <a:t>iCAST</a:t>
            </a:r>
            <a:r>
              <a:rPr lang="en-US" altLang="zh-TW" dirty="0"/>
              <a:t> 2017</a:t>
            </a:r>
            <a:r>
              <a:rPr lang="en-US" altLang="zh-TW" dirty="0" smtClean="0"/>
              <a:t>)</a:t>
            </a:r>
            <a:endParaRPr lang="zh-TW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63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5090" t="22405" r="52961" b="10124"/>
          <a:stretch/>
        </p:blipFill>
        <p:spPr>
          <a:xfrm>
            <a:off x="5759117" y="995863"/>
            <a:ext cx="4347416" cy="51643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832811" y="1604099"/>
            <a:ext cx="3372853" cy="394783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System </a:t>
            </a:r>
          </a:p>
          <a:p>
            <a:r>
              <a:rPr lang="en-US" altLang="zh-TW" dirty="0" smtClean="0"/>
              <a:t>Architecture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74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2646947"/>
            <a:ext cx="9601200" cy="3144253"/>
          </a:xfrm>
        </p:spPr>
        <p:txBody>
          <a:bodyPr/>
          <a:lstStyle/>
          <a:p>
            <a:r>
              <a:rPr lang="en-US" altLang="zh-TW" dirty="0" smtClean="0"/>
              <a:t>high </a:t>
            </a:r>
            <a:r>
              <a:rPr lang="en-US" altLang="zh-TW" dirty="0"/>
              <a:t>robustness against affine transform</a:t>
            </a:r>
          </a:p>
          <a:p>
            <a:r>
              <a:rPr lang="en-US" altLang="zh-TW" dirty="0"/>
              <a:t>extract feature points of each frames and matching them between consecutive frames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552075475"/>
              </p:ext>
            </p:extLst>
          </p:nvPr>
        </p:nvGraphicFramePr>
        <p:xfrm>
          <a:off x="613610" y="591331"/>
          <a:ext cx="10964779" cy="86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95399" y="1892968"/>
            <a:ext cx="9601200" cy="595481"/>
          </a:xfrm>
        </p:spPr>
        <p:txBody>
          <a:bodyPr>
            <a:normAutofit/>
          </a:bodyPr>
          <a:lstStyle/>
          <a:p>
            <a:r>
              <a:rPr lang="en-US" altLang="zh-TW" sz="2800" b="0" dirty="0" smtClean="0"/>
              <a:t>Harris Corner Detection</a:t>
            </a:r>
            <a:endParaRPr lang="en-US" sz="2800" b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107" y="3790950"/>
            <a:ext cx="2705100" cy="20002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6076" y="3626522"/>
            <a:ext cx="4794972" cy="232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35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613610" y="591331"/>
          <a:ext cx="10964779" cy="86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295400" y="2646947"/>
            <a:ext cx="9601200" cy="3144253"/>
          </a:xfrm>
        </p:spPr>
        <p:txBody>
          <a:bodyPr/>
          <a:lstStyle/>
          <a:p>
            <a:r>
              <a:rPr lang="en-US" altLang="zh-TW" dirty="0"/>
              <a:t>using affine transformation and median filter </a:t>
            </a:r>
            <a:r>
              <a:rPr lang="en-US" altLang="zh-TW" dirty="0" smtClean="0"/>
              <a:t>method</a:t>
            </a:r>
            <a:endParaRPr lang="zh-TW" alt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295399" y="1892968"/>
            <a:ext cx="9601200" cy="595481"/>
          </a:xfrm>
        </p:spPr>
        <p:txBody>
          <a:bodyPr>
            <a:normAutofit/>
          </a:bodyPr>
          <a:lstStyle/>
          <a:p>
            <a:r>
              <a:rPr lang="en-US" altLang="zh-TW" sz="2800" b="0" dirty="0" smtClean="0"/>
              <a:t>Background Stitching</a:t>
            </a:r>
            <a:endParaRPr lang="en-US" sz="2800" b="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0638" y="2988658"/>
            <a:ext cx="5092989" cy="29610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4937" y="3683585"/>
            <a:ext cx="3983452" cy="226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0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1214</TotalTime>
  <Words>700</Words>
  <Application>Microsoft Office PowerPoint</Application>
  <PresentationFormat>Widescreen</PresentationFormat>
  <Paragraphs>107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微軟正黑體</vt:lpstr>
      <vt:lpstr>Arial</vt:lpstr>
      <vt:lpstr>Diamond Grid 16x9</vt:lpstr>
      <vt:lpstr>Video Inpainting</vt:lpstr>
      <vt:lpstr>Motivation</vt:lpstr>
      <vt:lpstr>Problem Definition</vt:lpstr>
      <vt:lpstr>Region Filling and Object Removal by Exemplar-Based Image Inpainting</vt:lpstr>
      <vt:lpstr>Exemplar-Based Image Inpainting</vt:lpstr>
      <vt:lpstr>Exemplar-Based Video Inpainting Approach Using Temporal Relationship of Consecutive Frames </vt:lpstr>
      <vt:lpstr>PowerPoint Presentation</vt:lpstr>
      <vt:lpstr>Harris Corner Detection</vt:lpstr>
      <vt:lpstr>Background Stitching</vt:lpstr>
      <vt:lpstr>Specify Removed Object</vt:lpstr>
      <vt:lpstr>Object Tracking</vt:lpstr>
      <vt:lpstr>Background Subtraction</vt:lpstr>
      <vt:lpstr>Establish Source Image Region</vt:lpstr>
      <vt:lpstr>Establish Source Image Region</vt:lpstr>
      <vt:lpstr>Examplar-based Video Repair</vt:lpstr>
      <vt:lpstr>Examplar-based Video Repair</vt:lpstr>
      <vt:lpstr>Examplar-based Video Repair</vt:lpstr>
      <vt:lpstr>Expected Results</vt:lpstr>
      <vt:lpstr>Expected Results</vt:lpstr>
      <vt:lpstr>Improvement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Inpainting</dc:title>
  <dc:creator>Irene Wang</dc:creator>
  <cp:lastModifiedBy>Irene Wang</cp:lastModifiedBy>
  <cp:revision>42</cp:revision>
  <dcterms:created xsi:type="dcterms:W3CDTF">2018-05-02T13:52:30Z</dcterms:created>
  <dcterms:modified xsi:type="dcterms:W3CDTF">2018-05-07T07:11:24Z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